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486400" cx="9753600"/>
  <p:notesSz cx="6858000" cy="9144000"/>
  <p:embeddedFontLst>
    <p:embeddedFont>
      <p:font typeface="Arimo"/>
      <p:regular r:id="rId28"/>
      <p:bold r:id="rId29"/>
      <p:italic r:id="rId30"/>
      <p:boldItalic r:id="rId31"/>
    </p:embeddedFont>
    <p:embeddedFont>
      <p:font typeface="Poppins"/>
      <p:regular r:id="rId32"/>
      <p:bold r:id="rId33"/>
      <p:italic r:id="rId34"/>
      <p:boldItalic r:id="rId35"/>
    </p:embeddedFont>
    <p:embeddedFont>
      <p:font typeface="Noto Sans"/>
      <p:regular r:id="rId36"/>
      <p:bold r:id="rId37"/>
      <p:italic r:id="rId38"/>
      <p:boldItalic r:id="rId39"/>
    </p:embeddedFont>
    <p:embeddedFont>
      <p:font typeface="Lato"/>
      <p:regular r:id="rId40"/>
      <p:bold r:id="rId41"/>
      <p:italic r:id="rId42"/>
      <p:boldItalic r:id="rId43"/>
    </p:embeddedFont>
    <p:embeddedFont>
      <p:font typeface="Overpass"/>
      <p:regular r:id="rId44"/>
      <p:bold r:id="rId45"/>
      <p:italic r:id="rId46"/>
      <p:boldItalic r:id="rId47"/>
    </p:embeddedFont>
    <p:embeddedFont>
      <p:font typeface="Public Sans"/>
      <p:regular r:id="rId48"/>
      <p:bold r:id="rId49"/>
      <p:italic r:id="rId50"/>
      <p:boldItalic r:id="rId51"/>
    </p:embeddedFont>
    <p:embeddedFont>
      <p:font typeface="Fugaz One"/>
      <p:regular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42" Type="http://schemas.openxmlformats.org/officeDocument/2006/relationships/font" Target="fonts/Lato-italic.fntdata"/><Relationship Id="rId41" Type="http://schemas.openxmlformats.org/officeDocument/2006/relationships/font" Target="fonts/Lato-bold.fntdata"/><Relationship Id="rId44" Type="http://schemas.openxmlformats.org/officeDocument/2006/relationships/font" Target="fonts/Overpass-regular.fntdata"/><Relationship Id="rId43" Type="http://schemas.openxmlformats.org/officeDocument/2006/relationships/font" Target="fonts/Lato-boldItalic.fntdata"/><Relationship Id="rId46" Type="http://schemas.openxmlformats.org/officeDocument/2006/relationships/font" Target="fonts/Overpass-italic.fntdata"/><Relationship Id="rId45" Type="http://schemas.openxmlformats.org/officeDocument/2006/relationships/font" Target="fonts/Overpas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ublicSans-regular.fntdata"/><Relationship Id="rId47" Type="http://schemas.openxmlformats.org/officeDocument/2006/relationships/font" Target="fonts/Overpass-boldItalic.fntdata"/><Relationship Id="rId49" Type="http://schemas.openxmlformats.org/officeDocument/2006/relationships/font" Target="fonts/PublicSa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rimo-boldItalic.fntdata"/><Relationship Id="rId30" Type="http://schemas.openxmlformats.org/officeDocument/2006/relationships/font" Target="fonts/Arimo-italic.fntdata"/><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NotoSans-bold.fntdata"/><Relationship Id="rId36" Type="http://schemas.openxmlformats.org/officeDocument/2006/relationships/font" Target="fonts/NotoSans-regular.fntdata"/><Relationship Id="rId39" Type="http://schemas.openxmlformats.org/officeDocument/2006/relationships/font" Target="fonts/NotoSans-boldItalic.fntdata"/><Relationship Id="rId38" Type="http://schemas.openxmlformats.org/officeDocument/2006/relationships/font" Target="fonts/NotoSans-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Arimo-regular.fntdata"/><Relationship Id="rId27" Type="http://schemas.openxmlformats.org/officeDocument/2006/relationships/slide" Target="slides/slide23.xml"/><Relationship Id="rId29" Type="http://schemas.openxmlformats.org/officeDocument/2006/relationships/font" Target="fonts/Arimo-bold.fntdata"/><Relationship Id="rId51" Type="http://schemas.openxmlformats.org/officeDocument/2006/relationships/font" Target="fonts/PublicSans-boldItalic.fntdata"/><Relationship Id="rId50" Type="http://schemas.openxmlformats.org/officeDocument/2006/relationships/font" Target="fonts/PublicSans-italic.fntdata"/><Relationship Id="rId53" Type="http://schemas.openxmlformats.org/officeDocument/2006/relationships/font" Target="fonts/OpenSans-regular.fntdata"/><Relationship Id="rId52" Type="http://schemas.openxmlformats.org/officeDocument/2006/relationships/font" Target="fonts/FugazOne-regular.fntdata"/><Relationship Id="rId11" Type="http://schemas.openxmlformats.org/officeDocument/2006/relationships/slide" Target="slides/slide7.xml"/><Relationship Id="rId55" Type="http://schemas.openxmlformats.org/officeDocument/2006/relationships/font" Target="fonts/OpenSans-italic.fntdata"/><Relationship Id="rId10" Type="http://schemas.openxmlformats.org/officeDocument/2006/relationships/slide" Target="slides/slide6.xml"/><Relationship Id="rId54" Type="http://schemas.openxmlformats.org/officeDocument/2006/relationships/font" Target="fonts/OpenSans-bold.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OpenSans-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littlepinik.org/forms-acces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have notes in this PowerPoint for your </a:t>
            </a:r>
            <a:r>
              <a:rPr lang="en-US"/>
              <a:t>assistance</a:t>
            </a:r>
            <a:r>
              <a:rPr lang="en-US"/>
              <a:t>.  But this is NOW your Powerpoint!  Change the notes so that they are helpful for you in the moment,.  Powerpoints can be printed out with Notes pages next to the slide if that is helpful for you to reference.</a:t>
            </a:r>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rPr lang="en-US">
                <a:highlight>
                  <a:srgbClr val="FFFF00"/>
                </a:highlight>
              </a:rPr>
              <a:t>Set up your presentation via smart tv, airplay, etc. Get this ready ahead of time so that you are prepared to begin on time.</a:t>
            </a:r>
            <a:endParaRPr>
              <a:highlight>
                <a:srgbClr val="FFFF00"/>
              </a:highlight>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SmugMug Prep:</a:t>
            </a:r>
            <a:r>
              <a:rPr lang="en-US"/>
              <a:t>  Send everyone the link as a text message prior to the retreat that was emailed to you.  This is a time to double check that everyone has connected to it and knows how to use it.   </a:t>
            </a:r>
            <a:r>
              <a:rPr b="1" lang="en-US"/>
              <a:t>LP APP prep</a:t>
            </a:r>
            <a:r>
              <a:rPr lang="en-US"/>
              <a:t>:  In your group text prior to the retreat, tell everyone to review the app and to start learning more about the family(s) that they </a:t>
            </a:r>
            <a:r>
              <a:rPr lang="en-US"/>
              <a:t>have</a:t>
            </a:r>
            <a:r>
              <a:rPr lang="en-US"/>
              <a:t> been assigned. Have superusers help new volunstars/ those less tech savvy.  </a:t>
            </a:r>
            <a:r>
              <a:rPr lang="en-US">
                <a:solidFill>
                  <a:schemeClr val="dk1"/>
                </a:solidFill>
              </a:rPr>
              <a:t>Activity:  Ask Questions- “Which family is from Texas?  Where are we going for lunch on Tuesday?  What is a certain Volunstars’ phone number? What is the occupation of this participant?</a:t>
            </a:r>
            <a:endParaRPr/>
          </a:p>
        </p:txBody>
      </p:sp>
      <p:sp>
        <p:nvSpPr>
          <p:cNvPr id="218" name="Google Shape;21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Remind team that we are not here to judge parenting styles. Provide an example of a welcome note by reading sample. I keep one in the notes of my phone so that I have it ready for every retreat and don’t have to </a:t>
            </a:r>
            <a:r>
              <a:rPr lang="en-US"/>
              <a:t>construct</a:t>
            </a:r>
            <a:r>
              <a:rPr lang="en-US"/>
              <a:t> a new one each time. There is lots to remember so this is just one thing I don’t have to think about. Remind team </a:t>
            </a:r>
            <a:r>
              <a:rPr lang="en-US"/>
              <a:t>about</a:t>
            </a:r>
            <a:r>
              <a:rPr lang="en-US"/>
              <a:t> the facebook group and putting names w/ faces. Use downtime during check-in to familiarize each other. The goal is to know everyone’s names not just your assigned family. </a:t>
            </a:r>
            <a:endParaRPr/>
          </a:p>
        </p:txBody>
      </p:sp>
      <p:sp>
        <p:nvSpPr>
          <p:cNvPr id="235" name="Google Shape;2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Prep:  Already have a plan of pairing up your Volunstars to go to the houses.  Base this on who has a car, location of houses, etc.  Try to let Volunstars go to their families’ houses.  But this may not always work if they have multiple families because of logistics. Have Volunstars take a picture of this screen to be able to review during their preparation at all of the houses.  Tell them to take pictures of anything broken. Make the </a:t>
            </a:r>
            <a:r>
              <a:rPr lang="en-US"/>
              <a:t>environment</a:t>
            </a:r>
            <a:r>
              <a:rPr lang="en-US"/>
              <a:t> welcoming. We want each family to feel loved the minute they walk into their space for the week. </a:t>
            </a:r>
            <a:endParaRPr/>
          </a:p>
        </p:txBody>
      </p:sp>
      <p:sp>
        <p:nvSpPr>
          <p:cNvPr id="249" name="Google Shape;2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section </a:t>
            </a:r>
            <a:r>
              <a:rPr lang="en-US"/>
              <a:t>should</a:t>
            </a:r>
            <a:r>
              <a:rPr lang="en-US"/>
              <a:t> be used after dinner and house preparation.  If your location has all of your volunstars </a:t>
            </a:r>
            <a:r>
              <a:rPr lang="en-US"/>
              <a:t>arriving</a:t>
            </a:r>
            <a:r>
              <a:rPr lang="en-US"/>
              <a:t> super early you can also complete this section </a:t>
            </a:r>
            <a:r>
              <a:rPr lang="en-US"/>
              <a:t>prior</a:t>
            </a:r>
            <a:r>
              <a:rPr lang="en-US"/>
              <a:t> to dinner.  The wording in this section (slide 13-19) is to be used IF you have a TEAM PINK in your location.  If you do not, you will alter this section somewhat.  You will still do many of the slides, you will </a:t>
            </a:r>
            <a:r>
              <a:rPr lang="en-US"/>
              <a:t>just</a:t>
            </a:r>
            <a:r>
              <a:rPr lang="en-US"/>
              <a:t> look in the NOTES section to help you figure out what you need to do.</a:t>
            </a:r>
            <a:endParaRPr/>
          </a:p>
          <a:p>
            <a:pPr indent="0" lvl="0" marL="0" rtl="0" algn="l">
              <a:spcBef>
                <a:spcPts val="0"/>
              </a:spcBef>
              <a:spcAft>
                <a:spcPts val="0"/>
              </a:spcAft>
              <a:buNone/>
            </a:pPr>
            <a:r>
              <a:rPr lang="en-US"/>
              <a:t>Ask a volunstar to share their Tshirt speech with a new team pink person.</a:t>
            </a:r>
            <a:endParaRPr/>
          </a:p>
        </p:txBody>
      </p:sp>
      <p:sp>
        <p:nvSpPr>
          <p:cNvPr id="264" name="Google Shape;26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Important for all </a:t>
            </a:r>
            <a:r>
              <a:rPr lang="en-US"/>
              <a:t>parties</a:t>
            </a:r>
            <a:r>
              <a:rPr lang="en-US"/>
              <a:t> to know the roles of each person.  Go through and explain, but let your coordinator know ahead of time that you want them to talk about all of their </a:t>
            </a:r>
            <a:r>
              <a:rPr lang="en-US"/>
              <a:t>things</a:t>
            </a:r>
            <a:r>
              <a:rPr lang="en-US"/>
              <a:t> their Team Pink members have been doing.  Very important for volunstars to hear.</a:t>
            </a:r>
            <a:endParaRPr/>
          </a:p>
          <a:p>
            <a:pPr indent="0" lvl="0" marL="0" rtl="0" algn="l">
              <a:spcBef>
                <a:spcPts val="0"/>
              </a:spcBef>
              <a:spcAft>
                <a:spcPts val="0"/>
              </a:spcAft>
              <a:buNone/>
            </a:pPr>
            <a:r>
              <a:rPr lang="en-US"/>
              <a:t>IF you do NOT have a team Pink or they do not come to a training the first night- </a:t>
            </a:r>
            <a:r>
              <a:rPr b="1" lang="en-US"/>
              <a:t>YOU STILL NEED TO GO OVER THIS SLIDE</a:t>
            </a:r>
            <a:r>
              <a:rPr lang="en-US"/>
              <a:t> with your volunstars.  Decide to either work it in here or into the previous training (best placement would be AFTER SLIDE 8.)  </a:t>
            </a:r>
            <a:endParaRPr/>
          </a:p>
        </p:txBody>
      </p:sp>
      <p:sp>
        <p:nvSpPr>
          <p:cNvPr id="276" name="Google Shape;2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i="1" lang="en-US" sz="1350">
                <a:solidFill>
                  <a:schemeClr val="dk1"/>
                </a:solidFill>
                <a:latin typeface="Overpass"/>
                <a:ea typeface="Overpass"/>
                <a:cs typeface="Overpass"/>
                <a:sym typeface="Overpass"/>
              </a:rPr>
              <a:t>Question 1:  open, honest, caring, trusting,  accepting</a:t>
            </a:r>
            <a:endParaRPr i="1" sz="1350">
              <a:solidFill>
                <a:schemeClr val="dk1"/>
              </a:solidFill>
              <a:latin typeface="Overpass"/>
              <a:ea typeface="Overpass"/>
              <a:cs typeface="Overpass"/>
              <a:sym typeface="Overpass"/>
            </a:endParaRPr>
          </a:p>
          <a:p>
            <a:pPr indent="0" lvl="0" marL="0" rtl="0" algn="l">
              <a:lnSpc>
                <a:spcPct val="130000"/>
              </a:lnSpc>
              <a:spcBef>
                <a:spcPts val="0"/>
              </a:spcBef>
              <a:spcAft>
                <a:spcPts val="0"/>
              </a:spcAft>
              <a:buNone/>
            </a:pPr>
            <a:r>
              <a:rPr i="1" lang="en-US" sz="1350">
                <a:solidFill>
                  <a:schemeClr val="dk1"/>
                </a:solidFill>
                <a:latin typeface="Overpass"/>
                <a:ea typeface="Overpass"/>
                <a:cs typeface="Overpass"/>
                <a:sym typeface="Overpass"/>
              </a:rPr>
              <a:t>Question 2:  closed minded, judgemental, bossy, etc.</a:t>
            </a:r>
            <a:endParaRPr i="1" sz="1350">
              <a:solidFill>
                <a:schemeClr val="dk1"/>
              </a:solidFill>
              <a:latin typeface="Overpass"/>
              <a:ea typeface="Overpass"/>
              <a:cs typeface="Overpass"/>
              <a:sym typeface="Overpass"/>
            </a:endParaRPr>
          </a:p>
          <a:p>
            <a:pPr indent="0" lvl="0" marL="0" rtl="0" algn="l">
              <a:lnSpc>
                <a:spcPct val="130000"/>
              </a:lnSpc>
              <a:spcBef>
                <a:spcPts val="0"/>
              </a:spcBef>
              <a:spcAft>
                <a:spcPts val="0"/>
              </a:spcAft>
              <a:buNone/>
            </a:pPr>
            <a:r>
              <a:rPr i="1" lang="en-US" sz="1350">
                <a:solidFill>
                  <a:schemeClr val="dk1"/>
                </a:solidFill>
                <a:latin typeface="Overpass"/>
                <a:ea typeface="Overpass"/>
                <a:cs typeface="Overpass"/>
                <a:sym typeface="Overpass"/>
              </a:rPr>
              <a:t>Question 3: This week we will be working as team and we will all need some feedback along the way!  I want to make sure that we are all giving positive feedback to each other!  I also want to make sure that we redirect when necessary.  So just like in a work environment, help your teammates be as successful as possible.  And when you don’t have the answers and don’t know, just ask!</a:t>
            </a:r>
            <a:endParaRPr i="1" sz="1350">
              <a:solidFill>
                <a:schemeClr val="dk1"/>
              </a:solidFill>
              <a:latin typeface="Overpass"/>
              <a:ea typeface="Overpass"/>
              <a:cs typeface="Overpass"/>
              <a:sym typeface="Overpass"/>
            </a:endParaRPr>
          </a:p>
          <a:p>
            <a:pPr indent="0" lvl="0" marL="0" rtl="0" algn="l">
              <a:lnSpc>
                <a:spcPct val="130000"/>
              </a:lnSpc>
              <a:spcBef>
                <a:spcPts val="0"/>
              </a:spcBef>
              <a:spcAft>
                <a:spcPts val="0"/>
              </a:spcAft>
              <a:buClr>
                <a:schemeClr val="dk1"/>
              </a:buClr>
              <a:buFont typeface="Arial"/>
              <a:buNone/>
            </a:pPr>
            <a:r>
              <a:rPr b="1" i="1" lang="en-US" sz="1350">
                <a:solidFill>
                  <a:schemeClr val="dk1"/>
                </a:solidFill>
                <a:latin typeface="Overpass"/>
                <a:ea typeface="Overpass"/>
                <a:cs typeface="Overpass"/>
                <a:sym typeface="Overpass"/>
              </a:rPr>
              <a:t>If you do NOT have a Team Pink-</a:t>
            </a:r>
            <a:r>
              <a:rPr i="1" lang="en-US" sz="1350">
                <a:solidFill>
                  <a:schemeClr val="dk1"/>
                </a:solidFill>
                <a:latin typeface="Overpass"/>
                <a:ea typeface="Overpass"/>
                <a:cs typeface="Overpass"/>
                <a:sym typeface="Overpass"/>
              </a:rPr>
              <a:t> you can eliminate this slide as you covered a similar idea when you spoke about Improvement</a:t>
            </a:r>
            <a:endParaRPr i="1" sz="1350">
              <a:solidFill>
                <a:schemeClr val="dk1"/>
              </a:solidFill>
              <a:latin typeface="Overpass"/>
              <a:ea typeface="Overpass"/>
              <a:cs typeface="Overpass"/>
              <a:sym typeface="Overpass"/>
            </a:endParaRPr>
          </a:p>
        </p:txBody>
      </p:sp>
      <p:sp>
        <p:nvSpPr>
          <p:cNvPr id="300" name="Google Shape;30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Go through this one by one.  Think about your schedule and address examples of one one one contact scenarios:  “If we are at the beach and a child needs to go up to the restroom, you have to take another volunteer with you or have </a:t>
            </a:r>
            <a:r>
              <a:rPr lang="en-US"/>
              <a:t>their</a:t>
            </a:r>
            <a:r>
              <a:rPr lang="en-US"/>
              <a:t> parents take them” Stress to everyone (especially Team Pink) that they cannot put any pictures on social media- they do not have releases to do this.  Any pictures that they take </a:t>
            </a:r>
            <a:r>
              <a:rPr lang="en-US"/>
              <a:t>should</a:t>
            </a:r>
            <a:r>
              <a:rPr lang="en-US"/>
              <a:t> be sent to the Director or they can be added to be able to add to SmugMug.  I would only do this for people that are really going to be taking pics as their job during the week on Team Pink, not all of them.  Team Pink needs to be reminded that they are not to be </a:t>
            </a:r>
            <a:r>
              <a:rPr lang="en-US"/>
              <a:t>drinking</a:t>
            </a:r>
            <a:r>
              <a:rPr lang="en-US"/>
              <a:t> at any event with participants.  </a:t>
            </a:r>
            <a:r>
              <a:rPr lang="en-US"/>
              <a:t>Remind</a:t>
            </a:r>
            <a:r>
              <a:rPr lang="en-US"/>
              <a:t> everyone of Dress code.  </a:t>
            </a:r>
            <a:endParaRPr/>
          </a:p>
          <a:p>
            <a:pPr indent="0" lvl="0" marL="0" rtl="0" algn="l">
              <a:spcBef>
                <a:spcPts val="0"/>
              </a:spcBef>
              <a:spcAft>
                <a:spcPts val="0"/>
              </a:spcAft>
              <a:buNone/>
            </a:pPr>
            <a:r>
              <a:rPr lang="en-US"/>
              <a:t>If you do NOT have a Team Pink, </a:t>
            </a:r>
            <a:r>
              <a:rPr b="1" lang="en-US"/>
              <a:t>This slide must be incorporated into your training! </a:t>
            </a:r>
            <a:r>
              <a:rPr lang="en-US"/>
              <a:t> </a:t>
            </a:r>
            <a:endParaRPr/>
          </a:p>
        </p:txBody>
      </p:sp>
      <p:sp>
        <p:nvSpPr>
          <p:cNvPr id="314" name="Google Shape;31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Reminder</a:t>
            </a:r>
            <a:r>
              <a:rPr lang="en-US"/>
              <a:t> that politics is off limits!  </a:t>
            </a:r>
            <a:r>
              <a:rPr b="1" lang="en-US"/>
              <a:t>If you DO NOT have Team Pink-</a:t>
            </a:r>
            <a:r>
              <a:rPr lang="en-US"/>
              <a:t> this slide can easily be moved AFTER slide #20 on the next day.  </a:t>
            </a:r>
            <a:endParaRPr/>
          </a:p>
        </p:txBody>
      </p:sp>
      <p:sp>
        <p:nvSpPr>
          <p:cNvPr id="367" name="Google Shape;3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Let the coordinator go over the </a:t>
            </a:r>
            <a:r>
              <a:rPr lang="en-US"/>
              <a:t>schedule</a:t>
            </a:r>
            <a:r>
              <a:rPr lang="en-US"/>
              <a:t> for the week.  Remind them to do it all at a high level and that you will conduct daily meetings with Volunsta</a:t>
            </a:r>
            <a:r>
              <a:rPr lang="en-US">
                <a:highlight>
                  <a:schemeClr val="lt1"/>
                </a:highlight>
              </a:rPr>
              <a:t>rs to review specifics for the day.</a:t>
            </a:r>
            <a:endParaRPr>
              <a:highlight>
                <a:schemeClr val="lt1"/>
              </a:highlight>
            </a:endParaRPr>
          </a:p>
        </p:txBody>
      </p:sp>
      <p:sp>
        <p:nvSpPr>
          <p:cNvPr id="380" name="Google Shape;3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coordinator will use the app to go over the </a:t>
            </a:r>
            <a:r>
              <a:rPr lang="en-US"/>
              <a:t>schedule</a:t>
            </a:r>
            <a:r>
              <a:rPr lang="en-US"/>
              <a:t>.  Pair tech </a:t>
            </a:r>
            <a:r>
              <a:rPr lang="en-US"/>
              <a:t>savvy users with Volunstars or Team Pink members that are challenged.</a:t>
            </a:r>
            <a:endParaRPr/>
          </a:p>
          <a:p>
            <a:pPr indent="0" lvl="0" marL="0" rtl="0" algn="l">
              <a:spcBef>
                <a:spcPts val="0"/>
              </a:spcBef>
              <a:spcAft>
                <a:spcPts val="0"/>
              </a:spcAft>
              <a:buNone/>
            </a:pPr>
            <a:r>
              <a:rPr lang="en-US"/>
              <a:t>You will need to go over the schedule REGARDLESS whether you have a Team Pink or not!  If you have time earlier in the day, you could move it after Slide 10.</a:t>
            </a:r>
            <a:endParaRPr/>
          </a:p>
        </p:txBody>
      </p:sp>
      <p:sp>
        <p:nvSpPr>
          <p:cNvPr id="394" name="Google Shape;3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Leader </a:t>
            </a:r>
            <a:r>
              <a:rPr lang="en-US"/>
              <a:t>should</a:t>
            </a:r>
            <a:r>
              <a:rPr lang="en-US"/>
              <a:t> begin discussion by introducing &amp; explaining their ‘why’. Set the example and keep it brief as not to </a:t>
            </a:r>
            <a:r>
              <a:rPr lang="en-US"/>
              <a:t>overwhelm</a:t>
            </a:r>
            <a:r>
              <a:rPr lang="en-US"/>
              <a:t> anyone who may be feeling </a:t>
            </a:r>
            <a:r>
              <a:rPr lang="en-US"/>
              <a:t>emotionally</a:t>
            </a:r>
            <a:r>
              <a:rPr lang="en-US"/>
              <a:t> connected to their ‘why’ and to </a:t>
            </a:r>
            <a:r>
              <a:rPr lang="en-US"/>
              <a:t>keep</a:t>
            </a:r>
            <a:r>
              <a:rPr lang="en-US"/>
              <a:t> the training moving.  Typically that looks like- “Tell us your name and where you are from and your Why”.  There will be more opportunities to get to know your team.</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 are setting a tone as the Director this </a:t>
            </a:r>
            <a:r>
              <a:rPr lang="en-US"/>
              <a:t>morning</a:t>
            </a:r>
            <a:r>
              <a:rPr lang="en-US"/>
              <a:t> for the success of the day.  Plan for a Morning Devotion or Heart talk, go over information, have another team building activity.  Be very mindful of the time of this meeting and the </a:t>
            </a:r>
            <a:r>
              <a:rPr lang="en-US"/>
              <a:t>timing</a:t>
            </a:r>
            <a:r>
              <a:rPr lang="en-US"/>
              <a:t> of check in. For example, you do not need to have a meeting at 8 am for a check in that is at 2 pm.  Rather, plan on making a great breakfast for the group and spending some time in </a:t>
            </a:r>
            <a:r>
              <a:rPr lang="en-US"/>
              <a:t>fellowship</a:t>
            </a:r>
            <a:r>
              <a:rPr lang="en-US"/>
              <a:t> in the morning and maybe start your meeting at 10am.  Also be </a:t>
            </a:r>
            <a:r>
              <a:rPr lang="en-US"/>
              <a:t>mindful</a:t>
            </a:r>
            <a:r>
              <a:rPr lang="en-US"/>
              <a:t> of other things that still have to be done (last minute housing issues, items that have to be run to a location,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Start this </a:t>
            </a:r>
            <a:r>
              <a:rPr lang="en-US"/>
              <a:t>meeting with a very clear “Here is how the next 2 hours are going to go. Also make sure that they understand what time they have to leave for Check in, what they are to wear, any other supplies that need to go with you,</a:t>
            </a:r>
            <a:r>
              <a:rPr lang="en-US">
                <a:highlight>
                  <a:schemeClr val="lt1"/>
                </a:highlight>
              </a:rPr>
              <a:t> and car assignments.</a:t>
            </a:r>
            <a:endParaRPr>
              <a:highlight>
                <a:schemeClr val="lt1"/>
              </a:highlight>
            </a:endParaRPr>
          </a:p>
        </p:txBody>
      </p:sp>
      <p:sp>
        <p:nvSpPr>
          <p:cNvPr id="406" name="Google Shape;40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Go over any logistics and prep that will have to happen prior to dinner- any volunstar decorating, drinks, cookies, etc.  </a:t>
            </a:r>
            <a:r>
              <a:rPr lang="en-US"/>
              <a:t>Explain </a:t>
            </a:r>
            <a:r>
              <a:rPr lang="en-US"/>
              <a:t>what</a:t>
            </a:r>
            <a:r>
              <a:rPr lang="en-US"/>
              <a:t> little pink mob means. </a:t>
            </a:r>
            <a:r>
              <a:rPr lang="en-US"/>
              <a:t>Provide</a:t>
            </a:r>
            <a:r>
              <a:rPr lang="en-US"/>
              <a:t> examples of real feedback rec’d from </a:t>
            </a:r>
            <a:r>
              <a:rPr lang="en-US"/>
              <a:t>participant</a:t>
            </a:r>
            <a:r>
              <a:rPr lang="en-US"/>
              <a:t> of how people felt overwhelmed with hugs </a:t>
            </a:r>
            <a:r>
              <a:rPr lang="en-US"/>
              <a:t>from</a:t>
            </a:r>
            <a:r>
              <a:rPr lang="en-US"/>
              <a:t> strangers, etc. If you have new volunstars, do a role play of exactly how this meeting should look- from the walk in to the handoff to the Director.  Then share what you will be going over with them as the Director (so that they know)</a:t>
            </a:r>
            <a:endParaRPr/>
          </a:p>
        </p:txBody>
      </p:sp>
      <p:sp>
        <p:nvSpPr>
          <p:cNvPr id="417" name="Google Shape;41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Go over any logistics that will have to happen prior to dinner- any volunstar jobs regarding food, decorating, etc.  Explain the logistics of the meeting and help or aid that you might need.  Explain </a:t>
            </a:r>
            <a:r>
              <a:rPr lang="en-US"/>
              <a:t>what</a:t>
            </a:r>
            <a:r>
              <a:rPr lang="en-US"/>
              <a:t> the plan is for kids during the meeting- are they staying in the room or is their an option for them to leave (playground, kids room, etc).  Make sure that if there is a plan for the kids to leave, that everyone knows exactly who they are responsible for and that there is a fun plan for their activities, </a:t>
            </a:r>
            <a:r>
              <a:rPr lang="en-US">
                <a:highlight>
                  <a:schemeClr val="lt1"/>
                </a:highlight>
              </a:rPr>
              <a:t>reassure parents that there will be volunstars caring for the children.  </a:t>
            </a:r>
            <a:endParaRPr>
              <a:highlight>
                <a:schemeClr val="lt1"/>
              </a:highlight>
            </a:endParaRPr>
          </a:p>
          <a:p>
            <a:pPr indent="0" lvl="0" marL="0" rtl="0" algn="l">
              <a:spcBef>
                <a:spcPts val="0"/>
              </a:spcBef>
              <a:spcAft>
                <a:spcPts val="0"/>
              </a:spcAft>
              <a:buNone/>
            </a:pPr>
            <a:r>
              <a:rPr lang="en-US"/>
              <a:t>You will need to assign someone to do name tags</a:t>
            </a:r>
            <a:endParaRPr/>
          </a:p>
          <a:p>
            <a:pPr indent="0" lvl="0" marL="0" rtl="0" algn="l">
              <a:spcBef>
                <a:spcPts val="0"/>
              </a:spcBef>
              <a:spcAft>
                <a:spcPts val="0"/>
              </a:spcAft>
              <a:buNone/>
            </a:pPr>
            <a:r>
              <a:t/>
            </a:r>
            <a:endParaRPr/>
          </a:p>
        </p:txBody>
      </p:sp>
      <p:sp>
        <p:nvSpPr>
          <p:cNvPr id="448" name="Google Shape;44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used our own words or these letters- but feel free to make them yours! </a:t>
            </a:r>
            <a:endParaRPr/>
          </a:p>
        </p:txBody>
      </p:sp>
      <p:sp>
        <p:nvSpPr>
          <p:cNvPr id="481" name="Google Shape;48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the link to the video </a:t>
            </a:r>
            <a:r>
              <a:rPr lang="en-US" sz="600">
                <a:solidFill>
                  <a:schemeClr val="dk1"/>
                </a:solidFill>
              </a:rPr>
              <a:t> </a:t>
            </a:r>
            <a:r>
              <a:rPr lang="en-US" sz="1300" u="sng">
                <a:solidFill>
                  <a:schemeClr val="dk1"/>
                </a:solidFill>
                <a:latin typeface="Open Sans"/>
                <a:ea typeface="Open Sans"/>
                <a:cs typeface="Open Sans"/>
                <a:sym typeface="Open Sans"/>
              </a:rPr>
              <a:t>Jeanine's story:</a:t>
            </a:r>
            <a:endParaRPr sz="900">
              <a:solidFill>
                <a:schemeClr val="dk1"/>
              </a:solidFill>
            </a:endParaRPr>
          </a:p>
          <a:p>
            <a:pPr indent="0" lvl="0" marL="0" rtl="0" algn="l">
              <a:spcBef>
                <a:spcPts val="0"/>
              </a:spcBef>
              <a:spcAft>
                <a:spcPts val="0"/>
              </a:spcAft>
              <a:buNone/>
            </a:pPr>
            <a:r>
              <a:rPr lang="en-US" sz="1300" u="sng">
                <a:solidFill>
                  <a:schemeClr val="dk1"/>
                </a:solidFill>
                <a:latin typeface="Open Sans"/>
                <a:ea typeface="Open Sans"/>
                <a:cs typeface="Open Sans"/>
                <a:sym typeface="Open Sans"/>
              </a:rPr>
              <a:t>https://vimeo.com/64565098?embedded=true&amp;source=vimeo_logo&amp;owner=14792234</a:t>
            </a:r>
            <a:r>
              <a:rPr lang="en-US"/>
              <a:t>.  </a:t>
            </a:r>
            <a:r>
              <a:rPr lang="en-US">
                <a:highlight>
                  <a:srgbClr val="FFFF00"/>
                </a:highlight>
              </a:rPr>
              <a:t>Cue the video up ahead of time in a different tab</a:t>
            </a:r>
            <a:r>
              <a:rPr lang="en-US"/>
              <a:t>.  Practice this so that you are ready to go.</a:t>
            </a:r>
            <a:endParaRPr/>
          </a:p>
          <a:p>
            <a:pPr indent="0" lvl="0" marL="0" rtl="0" algn="l">
              <a:spcBef>
                <a:spcPts val="0"/>
              </a:spcBef>
              <a:spcAft>
                <a:spcPts val="0"/>
              </a:spcAft>
              <a:buNone/>
            </a:pPr>
            <a:r>
              <a:rPr lang="en-US"/>
              <a:t>Often times, people will ask the question- “How are </a:t>
            </a:r>
            <a:r>
              <a:rPr lang="en-US"/>
              <a:t>families</a:t>
            </a:r>
            <a:r>
              <a:rPr lang="en-US"/>
              <a:t> chosen?”  This is not a completely random lottery system that is influenced by guaranteeing a balance of </a:t>
            </a:r>
            <a:r>
              <a:rPr lang="en-US"/>
              <a:t>diversity, like cancer types, and ages of children to make the week the most successful. When we create a comfortable environment for everyone, we increase the likelihood of healing.</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 might have team building activities that you already use in your work or service.  Feel free to incorporate those.  If not, there are a few team building activities that are in </a:t>
            </a:r>
            <a:r>
              <a:rPr lang="en-US" u="sng">
                <a:solidFill>
                  <a:schemeClr val="hlink"/>
                </a:solidFill>
                <a:hlinkClick r:id="rId2"/>
              </a:rPr>
              <a:t>littlepink.org/forms-access</a:t>
            </a:r>
            <a:r>
              <a:rPr lang="en-US"/>
              <a:t> for you to review.    Review these ahead of time and pick one that works for your group and space.  Double check that you have all materials necessary and are ready to go.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 are “ symbols behind each “I” word. Explain that we will take a few </a:t>
            </a:r>
            <a:r>
              <a:rPr lang="en-US"/>
              <a:t>minutes</a:t>
            </a:r>
            <a:r>
              <a:rPr lang="en-US"/>
              <a:t> to review why each of these is so </a:t>
            </a:r>
            <a:r>
              <a:rPr lang="en-US"/>
              <a:t>important in the volustar role</a:t>
            </a:r>
            <a:r>
              <a:rPr lang="en-US"/>
              <a:t>.</a:t>
            </a:r>
            <a:endParaRPr/>
          </a:p>
        </p:txBody>
      </p:sp>
      <p:sp>
        <p:nvSpPr>
          <p:cNvPr id="136" name="Google Shape;13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Integrity Possible Answers:</a:t>
            </a:r>
            <a:r>
              <a:rPr lang="en-US"/>
              <a:t>  You will need to report anything that you may not want to- For example, a family brings a dog and that is not allowed. </a:t>
            </a:r>
            <a:endParaRPr/>
          </a:p>
          <a:p>
            <a:pPr indent="0" lvl="0" marL="0" rtl="0" algn="l">
              <a:spcBef>
                <a:spcPts val="0"/>
              </a:spcBef>
              <a:spcAft>
                <a:spcPts val="0"/>
              </a:spcAft>
              <a:buNone/>
            </a:pPr>
            <a:r>
              <a:rPr b="1" lang="en-US"/>
              <a:t>Influence Possible Answers:</a:t>
            </a:r>
            <a:r>
              <a:rPr lang="en-US"/>
              <a:t>  It will be important for you to show up ready to go- leaving any emotional baggage or things going on at home to the side so that your attitude is ready to love.  You will also need to make sure that you DO NOT try to influence others with a </a:t>
            </a:r>
            <a:r>
              <a:rPr lang="en-US"/>
              <a:t>personal</a:t>
            </a:r>
            <a:r>
              <a:rPr lang="en-US"/>
              <a:t> agenda about your politics, medical advice, and more.</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Improvement Possible Answers: </a:t>
            </a:r>
            <a:r>
              <a:rPr lang="en-US"/>
              <a:t> We have a process for feedback that we use with Little Pink that you can explain you will use with them:  1) Ask them if this is a good time  2) Share Observations and how it is impacting 3) Questions from both parties to seek to understand and 4) Wrap it up.</a:t>
            </a:r>
            <a:endParaRPr/>
          </a:p>
          <a:p>
            <a:pPr indent="0" lvl="0" marL="0" rtl="0" algn="l">
              <a:spcBef>
                <a:spcPts val="0"/>
              </a:spcBef>
              <a:spcAft>
                <a:spcPts val="0"/>
              </a:spcAft>
              <a:buNone/>
            </a:pPr>
            <a:r>
              <a:rPr lang="en-US"/>
              <a:t>All Feedback given this week is designed to help you in your volunstar experience and for your growth,  </a:t>
            </a:r>
            <a:endParaRPr/>
          </a:p>
          <a:p>
            <a:pPr indent="0" lvl="0" marL="0" rtl="0" algn="l">
              <a:spcBef>
                <a:spcPts val="0"/>
              </a:spcBef>
              <a:spcAft>
                <a:spcPts val="0"/>
              </a:spcAft>
              <a:buNone/>
            </a:pPr>
            <a:r>
              <a:rPr b="1" lang="en-US"/>
              <a:t>Inspiration Possible Answers-</a:t>
            </a:r>
            <a:r>
              <a:rPr lang="en-US"/>
              <a:t> Your role as a volunteer will be inspiring to families, kids, Team pink, community leaders, community members, other Little Pink Volunstars and your Co-Leaders.</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Open Sans"/>
                <a:ea typeface="Open Sans"/>
                <a:cs typeface="Open Sans"/>
                <a:sym typeface="Open Sans"/>
              </a:rPr>
              <a:t>Be prepared to do anything you can to make the week amazing for everyone involved. </a:t>
            </a:r>
            <a:endParaRPr sz="800">
              <a:solidFill>
                <a:schemeClr val="dk1"/>
              </a:solidFill>
            </a:endParaRPr>
          </a:p>
          <a:p>
            <a:pPr indent="0" lvl="0" marL="0" rtl="0" algn="l">
              <a:spcBef>
                <a:spcPts val="0"/>
              </a:spcBef>
              <a:spcAft>
                <a:spcPts val="0"/>
              </a:spcAft>
              <a:buNone/>
            </a:pPr>
            <a:r>
              <a:t/>
            </a:r>
            <a:endParaRPr>
              <a:solidFill>
                <a:schemeClr val="dk1"/>
              </a:solidFill>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highlight>
                  <a:schemeClr val="lt1"/>
                </a:highlight>
              </a:rPr>
              <a:t>Explain what a t-shirt speech is and how when we are all together in the </a:t>
            </a:r>
            <a:r>
              <a:rPr lang="en-US">
                <a:highlight>
                  <a:schemeClr val="lt1"/>
                </a:highlight>
              </a:rPr>
              <a:t>community</a:t>
            </a:r>
            <a:r>
              <a:rPr lang="en-US">
                <a:highlight>
                  <a:schemeClr val="lt1"/>
                </a:highlight>
              </a:rPr>
              <a:t> we often get asked about who we are, what we are doing, etc. </a:t>
            </a:r>
            <a:endParaRPr>
              <a:highlight>
                <a:schemeClr val="lt1"/>
              </a:highlight>
            </a:endParaRPr>
          </a:p>
          <a:p>
            <a:pPr indent="0" lvl="0" marL="0" rtl="0" algn="l">
              <a:spcBef>
                <a:spcPts val="0"/>
              </a:spcBef>
              <a:spcAft>
                <a:spcPts val="0"/>
              </a:spcAft>
              <a:buNone/>
            </a:pPr>
            <a:r>
              <a:rPr b="1" lang="en-US"/>
              <a:t>Activity: </a:t>
            </a:r>
            <a:r>
              <a:rPr lang="en-US"/>
              <a:t> Ask volunteers to practice their t-shirt speech with another volunstar.  Have all volunteers take a picture of the screen and save it to their favorites on their phone.  This way, if anyone wants more information and they DO NOT have a business card with them, they can share this with them.  </a:t>
            </a:r>
            <a:r>
              <a:rPr b="1" lang="en-US">
                <a:solidFill>
                  <a:schemeClr val="dk1"/>
                </a:solidFill>
              </a:rPr>
              <a:t>Prep: </a:t>
            </a:r>
            <a:r>
              <a:rPr lang="en-US">
                <a:solidFill>
                  <a:schemeClr val="dk1"/>
                </a:solidFill>
              </a:rPr>
              <a:t> Give Volunstars Volunteer Business cards </a:t>
            </a:r>
            <a:endParaRPr/>
          </a:p>
        </p:txBody>
      </p:sp>
      <p:sp>
        <p:nvSpPr>
          <p:cNvPr id="200" name="Google Shape;2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524748" y="304779"/>
            <a:ext cx="6583204" cy="11064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000270" y="48368"/>
            <a:ext cx="3632159" cy="65832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71" name="Google Shape;71;p11"/>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3859417" y="1907513"/>
            <a:ext cx="4851270" cy="164580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20111" y="309416"/>
            <a:ext cx="4851270" cy="484199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77" name="Google Shape;77;p12"/>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572453" y="936861"/>
            <a:ext cx="6487795" cy="199298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008"/>
              <a:buFont typeface="Calibri"/>
              <a:buNone/>
              <a:defRPr sz="500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954088" y="3006701"/>
            <a:ext cx="5724525" cy="138210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35"/>
              </a:spcBef>
              <a:spcAft>
                <a:spcPts val="0"/>
              </a:spcAft>
              <a:buClr>
                <a:schemeClr val="dk1"/>
              </a:buClr>
              <a:buSzPts val="2003"/>
              <a:buNone/>
              <a:defRPr sz="2003"/>
            </a:lvl1pPr>
            <a:lvl2pPr lvl="1" algn="ctr">
              <a:lnSpc>
                <a:spcPct val="90000"/>
              </a:lnSpc>
              <a:spcBef>
                <a:spcPts val="417"/>
              </a:spcBef>
              <a:spcAft>
                <a:spcPts val="0"/>
              </a:spcAft>
              <a:buClr>
                <a:schemeClr val="dk1"/>
              </a:buClr>
              <a:buSzPts val="1669"/>
              <a:buNone/>
              <a:defRPr sz="1669"/>
            </a:lvl2pPr>
            <a:lvl3pPr lvl="2" algn="ctr">
              <a:lnSpc>
                <a:spcPct val="90000"/>
              </a:lnSpc>
              <a:spcBef>
                <a:spcPts val="417"/>
              </a:spcBef>
              <a:spcAft>
                <a:spcPts val="0"/>
              </a:spcAft>
              <a:buClr>
                <a:schemeClr val="dk1"/>
              </a:buClr>
              <a:buSzPts val="1502"/>
              <a:buNone/>
              <a:defRPr sz="1502"/>
            </a:lvl3pPr>
            <a:lvl4pPr lvl="3" algn="ctr">
              <a:lnSpc>
                <a:spcPct val="90000"/>
              </a:lnSpc>
              <a:spcBef>
                <a:spcPts val="417"/>
              </a:spcBef>
              <a:spcAft>
                <a:spcPts val="0"/>
              </a:spcAft>
              <a:buClr>
                <a:schemeClr val="dk1"/>
              </a:buClr>
              <a:buSzPts val="1336"/>
              <a:buNone/>
              <a:defRPr sz="1336"/>
            </a:lvl4pPr>
            <a:lvl5pPr lvl="4" algn="ctr">
              <a:lnSpc>
                <a:spcPct val="90000"/>
              </a:lnSpc>
              <a:spcBef>
                <a:spcPts val="417"/>
              </a:spcBef>
              <a:spcAft>
                <a:spcPts val="0"/>
              </a:spcAft>
              <a:buClr>
                <a:schemeClr val="dk1"/>
              </a:buClr>
              <a:buSzPts val="1336"/>
              <a:buNone/>
              <a:defRPr sz="1336"/>
            </a:lvl5pPr>
            <a:lvl6pPr lvl="5" algn="ctr">
              <a:lnSpc>
                <a:spcPct val="90000"/>
              </a:lnSpc>
              <a:spcBef>
                <a:spcPts val="417"/>
              </a:spcBef>
              <a:spcAft>
                <a:spcPts val="0"/>
              </a:spcAft>
              <a:buClr>
                <a:schemeClr val="dk1"/>
              </a:buClr>
              <a:buSzPts val="1336"/>
              <a:buNone/>
              <a:defRPr sz="1336"/>
            </a:lvl6pPr>
            <a:lvl7pPr lvl="6" algn="ctr">
              <a:lnSpc>
                <a:spcPct val="90000"/>
              </a:lnSpc>
              <a:spcBef>
                <a:spcPts val="417"/>
              </a:spcBef>
              <a:spcAft>
                <a:spcPts val="0"/>
              </a:spcAft>
              <a:buClr>
                <a:schemeClr val="dk1"/>
              </a:buClr>
              <a:buSzPts val="1336"/>
              <a:buNone/>
              <a:defRPr sz="1336"/>
            </a:lvl7pPr>
            <a:lvl8pPr lvl="7" algn="ctr">
              <a:lnSpc>
                <a:spcPct val="90000"/>
              </a:lnSpc>
              <a:spcBef>
                <a:spcPts val="417"/>
              </a:spcBef>
              <a:spcAft>
                <a:spcPts val="0"/>
              </a:spcAft>
              <a:buClr>
                <a:schemeClr val="dk1"/>
              </a:buClr>
              <a:buSzPts val="1336"/>
              <a:buNone/>
              <a:defRPr sz="1336"/>
            </a:lvl8pPr>
            <a:lvl9pPr lvl="8" algn="ctr">
              <a:lnSpc>
                <a:spcPct val="90000"/>
              </a:lnSpc>
              <a:spcBef>
                <a:spcPts val="417"/>
              </a:spcBef>
              <a:spcAft>
                <a:spcPts val="0"/>
              </a:spcAft>
              <a:buClr>
                <a:schemeClr val="dk1"/>
              </a:buClr>
              <a:buSzPts val="1336"/>
              <a:buNone/>
              <a:defRPr sz="1336"/>
            </a:lvl9pPr>
          </a:lstStyle>
          <a:p/>
        </p:txBody>
      </p:sp>
      <p:sp>
        <p:nvSpPr>
          <p:cNvPr id="18" name="Google Shape;18;p3"/>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524748" y="304779"/>
            <a:ext cx="6583204" cy="11064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524748" y="1523890"/>
            <a:ext cx="6583204" cy="36321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24" name="Google Shape;24;p4"/>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520773" y="1427158"/>
            <a:ext cx="6583204" cy="238124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008"/>
              <a:buFont typeface="Calibri"/>
              <a:buNone/>
              <a:defRPr sz="500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520773" y="3830928"/>
            <a:ext cx="6583204" cy="125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35"/>
              </a:spcBef>
              <a:spcAft>
                <a:spcPts val="0"/>
              </a:spcAft>
              <a:buClr>
                <a:schemeClr val="dk1"/>
              </a:buClr>
              <a:buSzPts val="2003"/>
              <a:buNone/>
              <a:defRPr sz="2003">
                <a:solidFill>
                  <a:schemeClr val="dk1"/>
                </a:solidFill>
              </a:defRPr>
            </a:lvl1pPr>
            <a:lvl2pPr indent="-228600" lvl="1" marL="914400" algn="l">
              <a:lnSpc>
                <a:spcPct val="90000"/>
              </a:lnSpc>
              <a:spcBef>
                <a:spcPts val="417"/>
              </a:spcBef>
              <a:spcAft>
                <a:spcPts val="0"/>
              </a:spcAft>
              <a:buClr>
                <a:srgbClr val="888888"/>
              </a:buClr>
              <a:buSzPts val="1669"/>
              <a:buNone/>
              <a:defRPr sz="1669">
                <a:solidFill>
                  <a:srgbClr val="888888"/>
                </a:solidFill>
              </a:defRPr>
            </a:lvl2pPr>
            <a:lvl3pPr indent="-228600" lvl="2" marL="1371600" algn="l">
              <a:lnSpc>
                <a:spcPct val="90000"/>
              </a:lnSpc>
              <a:spcBef>
                <a:spcPts val="417"/>
              </a:spcBef>
              <a:spcAft>
                <a:spcPts val="0"/>
              </a:spcAft>
              <a:buClr>
                <a:srgbClr val="888888"/>
              </a:buClr>
              <a:buSzPts val="1502"/>
              <a:buNone/>
              <a:defRPr sz="1502">
                <a:solidFill>
                  <a:srgbClr val="888888"/>
                </a:solidFill>
              </a:defRPr>
            </a:lvl3pPr>
            <a:lvl4pPr indent="-228600" lvl="3" marL="1828800" algn="l">
              <a:lnSpc>
                <a:spcPct val="90000"/>
              </a:lnSpc>
              <a:spcBef>
                <a:spcPts val="417"/>
              </a:spcBef>
              <a:spcAft>
                <a:spcPts val="0"/>
              </a:spcAft>
              <a:buClr>
                <a:srgbClr val="888888"/>
              </a:buClr>
              <a:buSzPts val="1336"/>
              <a:buNone/>
              <a:defRPr sz="1336">
                <a:solidFill>
                  <a:srgbClr val="888888"/>
                </a:solidFill>
              </a:defRPr>
            </a:lvl4pPr>
            <a:lvl5pPr indent="-228600" lvl="4" marL="2286000" algn="l">
              <a:lnSpc>
                <a:spcPct val="90000"/>
              </a:lnSpc>
              <a:spcBef>
                <a:spcPts val="417"/>
              </a:spcBef>
              <a:spcAft>
                <a:spcPts val="0"/>
              </a:spcAft>
              <a:buClr>
                <a:srgbClr val="888888"/>
              </a:buClr>
              <a:buSzPts val="1336"/>
              <a:buNone/>
              <a:defRPr sz="1336">
                <a:solidFill>
                  <a:srgbClr val="888888"/>
                </a:solidFill>
              </a:defRPr>
            </a:lvl5pPr>
            <a:lvl6pPr indent="-228600" lvl="5" marL="2743200" algn="l">
              <a:lnSpc>
                <a:spcPct val="90000"/>
              </a:lnSpc>
              <a:spcBef>
                <a:spcPts val="417"/>
              </a:spcBef>
              <a:spcAft>
                <a:spcPts val="0"/>
              </a:spcAft>
              <a:buClr>
                <a:srgbClr val="888888"/>
              </a:buClr>
              <a:buSzPts val="1336"/>
              <a:buNone/>
              <a:defRPr sz="1336">
                <a:solidFill>
                  <a:srgbClr val="888888"/>
                </a:solidFill>
              </a:defRPr>
            </a:lvl6pPr>
            <a:lvl7pPr indent="-228600" lvl="6" marL="3200400" algn="l">
              <a:lnSpc>
                <a:spcPct val="90000"/>
              </a:lnSpc>
              <a:spcBef>
                <a:spcPts val="417"/>
              </a:spcBef>
              <a:spcAft>
                <a:spcPts val="0"/>
              </a:spcAft>
              <a:buClr>
                <a:srgbClr val="888888"/>
              </a:buClr>
              <a:buSzPts val="1336"/>
              <a:buNone/>
              <a:defRPr sz="1336">
                <a:solidFill>
                  <a:srgbClr val="888888"/>
                </a:solidFill>
              </a:defRPr>
            </a:lvl7pPr>
            <a:lvl8pPr indent="-228600" lvl="7" marL="3657600" algn="l">
              <a:lnSpc>
                <a:spcPct val="90000"/>
              </a:lnSpc>
              <a:spcBef>
                <a:spcPts val="417"/>
              </a:spcBef>
              <a:spcAft>
                <a:spcPts val="0"/>
              </a:spcAft>
              <a:buClr>
                <a:srgbClr val="888888"/>
              </a:buClr>
              <a:buSzPts val="1336"/>
              <a:buNone/>
              <a:defRPr sz="1336">
                <a:solidFill>
                  <a:srgbClr val="888888"/>
                </a:solidFill>
              </a:defRPr>
            </a:lvl8pPr>
            <a:lvl9pPr indent="-228600" lvl="8" marL="4114800" algn="l">
              <a:lnSpc>
                <a:spcPct val="90000"/>
              </a:lnSpc>
              <a:spcBef>
                <a:spcPts val="417"/>
              </a:spcBef>
              <a:spcAft>
                <a:spcPts val="0"/>
              </a:spcAft>
              <a:buClr>
                <a:srgbClr val="888888"/>
              </a:buClr>
              <a:buSzPts val="1336"/>
              <a:buNone/>
              <a:defRPr sz="1336">
                <a:solidFill>
                  <a:srgbClr val="888888"/>
                </a:solidFill>
              </a:defRPr>
            </a:lvl9pPr>
          </a:lstStyle>
          <a:p/>
        </p:txBody>
      </p:sp>
      <p:sp>
        <p:nvSpPr>
          <p:cNvPr id="30" name="Google Shape;30;p5"/>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524748" y="304779"/>
            <a:ext cx="6583204" cy="11064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524748" y="1523890"/>
            <a:ext cx="3243898" cy="36321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36" name="Google Shape;36;p6"/>
          <p:cNvSpPr txBox="1"/>
          <p:nvPr>
            <p:ph idx="2" type="body"/>
          </p:nvPr>
        </p:nvSpPr>
        <p:spPr>
          <a:xfrm>
            <a:off x="3864054" y="1523890"/>
            <a:ext cx="3243898" cy="36321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37" name="Google Shape;37;p6"/>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525742" y="304779"/>
            <a:ext cx="6583204" cy="11064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525743" y="1403304"/>
            <a:ext cx="3228989" cy="68773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35"/>
              </a:spcBef>
              <a:spcAft>
                <a:spcPts val="0"/>
              </a:spcAft>
              <a:buClr>
                <a:schemeClr val="dk1"/>
              </a:buClr>
              <a:buSzPts val="2003"/>
              <a:buNone/>
              <a:defRPr b="1" sz="2003"/>
            </a:lvl1pPr>
            <a:lvl2pPr indent="-228600" lvl="1" marL="914400" algn="l">
              <a:lnSpc>
                <a:spcPct val="90000"/>
              </a:lnSpc>
              <a:spcBef>
                <a:spcPts val="417"/>
              </a:spcBef>
              <a:spcAft>
                <a:spcPts val="0"/>
              </a:spcAft>
              <a:buClr>
                <a:schemeClr val="dk1"/>
              </a:buClr>
              <a:buSzPts val="1669"/>
              <a:buNone/>
              <a:defRPr b="1" sz="1669"/>
            </a:lvl2pPr>
            <a:lvl3pPr indent="-228600" lvl="2" marL="1371600" algn="l">
              <a:lnSpc>
                <a:spcPct val="90000"/>
              </a:lnSpc>
              <a:spcBef>
                <a:spcPts val="417"/>
              </a:spcBef>
              <a:spcAft>
                <a:spcPts val="0"/>
              </a:spcAft>
              <a:buClr>
                <a:schemeClr val="dk1"/>
              </a:buClr>
              <a:buSzPts val="1502"/>
              <a:buNone/>
              <a:defRPr b="1" sz="1502"/>
            </a:lvl3pPr>
            <a:lvl4pPr indent="-228600" lvl="3" marL="1828800" algn="l">
              <a:lnSpc>
                <a:spcPct val="90000"/>
              </a:lnSpc>
              <a:spcBef>
                <a:spcPts val="417"/>
              </a:spcBef>
              <a:spcAft>
                <a:spcPts val="0"/>
              </a:spcAft>
              <a:buClr>
                <a:schemeClr val="dk1"/>
              </a:buClr>
              <a:buSzPts val="1336"/>
              <a:buNone/>
              <a:defRPr b="1" sz="1336"/>
            </a:lvl4pPr>
            <a:lvl5pPr indent="-228600" lvl="4" marL="2286000" algn="l">
              <a:lnSpc>
                <a:spcPct val="90000"/>
              </a:lnSpc>
              <a:spcBef>
                <a:spcPts val="417"/>
              </a:spcBef>
              <a:spcAft>
                <a:spcPts val="0"/>
              </a:spcAft>
              <a:buClr>
                <a:schemeClr val="dk1"/>
              </a:buClr>
              <a:buSzPts val="1336"/>
              <a:buNone/>
              <a:defRPr b="1" sz="1336"/>
            </a:lvl5pPr>
            <a:lvl6pPr indent="-228600" lvl="5" marL="2743200" algn="l">
              <a:lnSpc>
                <a:spcPct val="90000"/>
              </a:lnSpc>
              <a:spcBef>
                <a:spcPts val="417"/>
              </a:spcBef>
              <a:spcAft>
                <a:spcPts val="0"/>
              </a:spcAft>
              <a:buClr>
                <a:schemeClr val="dk1"/>
              </a:buClr>
              <a:buSzPts val="1336"/>
              <a:buNone/>
              <a:defRPr b="1" sz="1336"/>
            </a:lvl6pPr>
            <a:lvl7pPr indent="-228600" lvl="6" marL="3200400" algn="l">
              <a:lnSpc>
                <a:spcPct val="90000"/>
              </a:lnSpc>
              <a:spcBef>
                <a:spcPts val="417"/>
              </a:spcBef>
              <a:spcAft>
                <a:spcPts val="0"/>
              </a:spcAft>
              <a:buClr>
                <a:schemeClr val="dk1"/>
              </a:buClr>
              <a:buSzPts val="1336"/>
              <a:buNone/>
              <a:defRPr b="1" sz="1336"/>
            </a:lvl7pPr>
            <a:lvl8pPr indent="-228600" lvl="7" marL="3657600" algn="l">
              <a:lnSpc>
                <a:spcPct val="90000"/>
              </a:lnSpc>
              <a:spcBef>
                <a:spcPts val="417"/>
              </a:spcBef>
              <a:spcAft>
                <a:spcPts val="0"/>
              </a:spcAft>
              <a:buClr>
                <a:schemeClr val="dk1"/>
              </a:buClr>
              <a:buSzPts val="1336"/>
              <a:buNone/>
              <a:defRPr b="1" sz="1336"/>
            </a:lvl8pPr>
            <a:lvl9pPr indent="-228600" lvl="8" marL="4114800" algn="l">
              <a:lnSpc>
                <a:spcPct val="90000"/>
              </a:lnSpc>
              <a:spcBef>
                <a:spcPts val="417"/>
              </a:spcBef>
              <a:spcAft>
                <a:spcPts val="0"/>
              </a:spcAft>
              <a:buClr>
                <a:schemeClr val="dk1"/>
              </a:buClr>
              <a:buSzPts val="1336"/>
              <a:buNone/>
              <a:defRPr b="1" sz="1336"/>
            </a:lvl9pPr>
          </a:lstStyle>
          <a:p/>
        </p:txBody>
      </p:sp>
      <p:sp>
        <p:nvSpPr>
          <p:cNvPr id="43" name="Google Shape;43;p7"/>
          <p:cNvSpPr txBox="1"/>
          <p:nvPr>
            <p:ph idx="2" type="body"/>
          </p:nvPr>
        </p:nvSpPr>
        <p:spPr>
          <a:xfrm>
            <a:off x="525743" y="2091042"/>
            <a:ext cx="3228989" cy="30756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44" name="Google Shape;44;p7"/>
          <p:cNvSpPr txBox="1"/>
          <p:nvPr>
            <p:ph idx="3" type="body"/>
          </p:nvPr>
        </p:nvSpPr>
        <p:spPr>
          <a:xfrm>
            <a:off x="3864055" y="1403304"/>
            <a:ext cx="3244892" cy="68773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35"/>
              </a:spcBef>
              <a:spcAft>
                <a:spcPts val="0"/>
              </a:spcAft>
              <a:buClr>
                <a:schemeClr val="dk1"/>
              </a:buClr>
              <a:buSzPts val="2003"/>
              <a:buNone/>
              <a:defRPr b="1" sz="2003"/>
            </a:lvl1pPr>
            <a:lvl2pPr indent="-228600" lvl="1" marL="914400" algn="l">
              <a:lnSpc>
                <a:spcPct val="90000"/>
              </a:lnSpc>
              <a:spcBef>
                <a:spcPts val="417"/>
              </a:spcBef>
              <a:spcAft>
                <a:spcPts val="0"/>
              </a:spcAft>
              <a:buClr>
                <a:schemeClr val="dk1"/>
              </a:buClr>
              <a:buSzPts val="1669"/>
              <a:buNone/>
              <a:defRPr b="1" sz="1669"/>
            </a:lvl2pPr>
            <a:lvl3pPr indent="-228600" lvl="2" marL="1371600" algn="l">
              <a:lnSpc>
                <a:spcPct val="90000"/>
              </a:lnSpc>
              <a:spcBef>
                <a:spcPts val="417"/>
              </a:spcBef>
              <a:spcAft>
                <a:spcPts val="0"/>
              </a:spcAft>
              <a:buClr>
                <a:schemeClr val="dk1"/>
              </a:buClr>
              <a:buSzPts val="1502"/>
              <a:buNone/>
              <a:defRPr b="1" sz="1502"/>
            </a:lvl3pPr>
            <a:lvl4pPr indent="-228600" lvl="3" marL="1828800" algn="l">
              <a:lnSpc>
                <a:spcPct val="90000"/>
              </a:lnSpc>
              <a:spcBef>
                <a:spcPts val="417"/>
              </a:spcBef>
              <a:spcAft>
                <a:spcPts val="0"/>
              </a:spcAft>
              <a:buClr>
                <a:schemeClr val="dk1"/>
              </a:buClr>
              <a:buSzPts val="1336"/>
              <a:buNone/>
              <a:defRPr b="1" sz="1336"/>
            </a:lvl4pPr>
            <a:lvl5pPr indent="-228600" lvl="4" marL="2286000" algn="l">
              <a:lnSpc>
                <a:spcPct val="90000"/>
              </a:lnSpc>
              <a:spcBef>
                <a:spcPts val="417"/>
              </a:spcBef>
              <a:spcAft>
                <a:spcPts val="0"/>
              </a:spcAft>
              <a:buClr>
                <a:schemeClr val="dk1"/>
              </a:buClr>
              <a:buSzPts val="1336"/>
              <a:buNone/>
              <a:defRPr b="1" sz="1336"/>
            </a:lvl5pPr>
            <a:lvl6pPr indent="-228600" lvl="5" marL="2743200" algn="l">
              <a:lnSpc>
                <a:spcPct val="90000"/>
              </a:lnSpc>
              <a:spcBef>
                <a:spcPts val="417"/>
              </a:spcBef>
              <a:spcAft>
                <a:spcPts val="0"/>
              </a:spcAft>
              <a:buClr>
                <a:schemeClr val="dk1"/>
              </a:buClr>
              <a:buSzPts val="1336"/>
              <a:buNone/>
              <a:defRPr b="1" sz="1336"/>
            </a:lvl6pPr>
            <a:lvl7pPr indent="-228600" lvl="6" marL="3200400" algn="l">
              <a:lnSpc>
                <a:spcPct val="90000"/>
              </a:lnSpc>
              <a:spcBef>
                <a:spcPts val="417"/>
              </a:spcBef>
              <a:spcAft>
                <a:spcPts val="0"/>
              </a:spcAft>
              <a:buClr>
                <a:schemeClr val="dk1"/>
              </a:buClr>
              <a:buSzPts val="1336"/>
              <a:buNone/>
              <a:defRPr b="1" sz="1336"/>
            </a:lvl7pPr>
            <a:lvl8pPr indent="-228600" lvl="7" marL="3657600" algn="l">
              <a:lnSpc>
                <a:spcPct val="90000"/>
              </a:lnSpc>
              <a:spcBef>
                <a:spcPts val="417"/>
              </a:spcBef>
              <a:spcAft>
                <a:spcPts val="0"/>
              </a:spcAft>
              <a:buClr>
                <a:schemeClr val="dk1"/>
              </a:buClr>
              <a:buSzPts val="1336"/>
              <a:buNone/>
              <a:defRPr b="1" sz="1336"/>
            </a:lvl8pPr>
            <a:lvl9pPr indent="-228600" lvl="8" marL="4114800" algn="l">
              <a:lnSpc>
                <a:spcPct val="90000"/>
              </a:lnSpc>
              <a:spcBef>
                <a:spcPts val="417"/>
              </a:spcBef>
              <a:spcAft>
                <a:spcPts val="0"/>
              </a:spcAft>
              <a:buClr>
                <a:schemeClr val="dk1"/>
              </a:buClr>
              <a:buSzPts val="1336"/>
              <a:buNone/>
              <a:defRPr b="1" sz="1336"/>
            </a:lvl9pPr>
          </a:lstStyle>
          <a:p/>
        </p:txBody>
      </p:sp>
      <p:sp>
        <p:nvSpPr>
          <p:cNvPr id="45" name="Google Shape;45;p7"/>
          <p:cNvSpPr txBox="1"/>
          <p:nvPr>
            <p:ph idx="4" type="body"/>
          </p:nvPr>
        </p:nvSpPr>
        <p:spPr>
          <a:xfrm>
            <a:off x="3864055" y="2091042"/>
            <a:ext cx="3244892" cy="30756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5"/>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46" name="Google Shape;46;p7"/>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524748" y="304779"/>
            <a:ext cx="6583204" cy="11064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525742" y="381635"/>
            <a:ext cx="2461744" cy="133572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71"/>
              <a:buFont typeface="Calibri"/>
              <a:buNone/>
              <a:defRPr sz="267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244892" y="824227"/>
            <a:ext cx="3864054" cy="4068123"/>
          </a:xfrm>
          <a:prstGeom prst="rect">
            <a:avLst/>
          </a:prstGeom>
          <a:noFill/>
          <a:ln>
            <a:noFill/>
          </a:ln>
        </p:spPr>
        <p:txBody>
          <a:bodyPr anchorCtr="0" anchor="t" bIns="45700" lIns="91425" spcFirstLastPara="1" rIns="91425" wrap="square" tIns="45700">
            <a:normAutofit/>
          </a:bodyPr>
          <a:lstStyle>
            <a:lvl1pPr indent="-398208" lvl="0" marL="457200" algn="l">
              <a:lnSpc>
                <a:spcPct val="90000"/>
              </a:lnSpc>
              <a:spcBef>
                <a:spcPts val="835"/>
              </a:spcBef>
              <a:spcAft>
                <a:spcPts val="0"/>
              </a:spcAft>
              <a:buClr>
                <a:schemeClr val="dk1"/>
              </a:buClr>
              <a:buSzPts val="2671"/>
              <a:buChar char="•"/>
              <a:defRPr sz="2671"/>
            </a:lvl1pPr>
            <a:lvl2pPr indent="-376999" lvl="1" marL="914400" algn="l">
              <a:lnSpc>
                <a:spcPct val="90000"/>
              </a:lnSpc>
              <a:spcBef>
                <a:spcPts val="417"/>
              </a:spcBef>
              <a:spcAft>
                <a:spcPts val="0"/>
              </a:spcAft>
              <a:buClr>
                <a:schemeClr val="dk1"/>
              </a:buClr>
              <a:buSzPts val="2337"/>
              <a:buChar char="•"/>
              <a:defRPr sz="2337"/>
            </a:lvl2pPr>
            <a:lvl3pPr indent="-355790" lvl="2" marL="1371600" algn="l">
              <a:lnSpc>
                <a:spcPct val="90000"/>
              </a:lnSpc>
              <a:spcBef>
                <a:spcPts val="417"/>
              </a:spcBef>
              <a:spcAft>
                <a:spcPts val="0"/>
              </a:spcAft>
              <a:buClr>
                <a:schemeClr val="dk1"/>
              </a:buClr>
              <a:buSzPts val="2003"/>
              <a:buChar char="•"/>
              <a:defRPr sz="2003"/>
            </a:lvl3pPr>
            <a:lvl4pPr indent="-334581" lvl="3" marL="1828800" algn="l">
              <a:lnSpc>
                <a:spcPct val="90000"/>
              </a:lnSpc>
              <a:spcBef>
                <a:spcPts val="417"/>
              </a:spcBef>
              <a:spcAft>
                <a:spcPts val="0"/>
              </a:spcAft>
              <a:buClr>
                <a:schemeClr val="dk1"/>
              </a:buClr>
              <a:buSzPts val="1669"/>
              <a:buChar char="•"/>
              <a:defRPr sz="1669"/>
            </a:lvl4pPr>
            <a:lvl5pPr indent="-334581" lvl="4" marL="2286000" algn="l">
              <a:lnSpc>
                <a:spcPct val="90000"/>
              </a:lnSpc>
              <a:spcBef>
                <a:spcPts val="417"/>
              </a:spcBef>
              <a:spcAft>
                <a:spcPts val="0"/>
              </a:spcAft>
              <a:buClr>
                <a:schemeClr val="dk1"/>
              </a:buClr>
              <a:buSzPts val="1669"/>
              <a:buChar char="•"/>
              <a:defRPr sz="1669"/>
            </a:lvl5pPr>
            <a:lvl6pPr indent="-334581" lvl="5" marL="2743200" algn="l">
              <a:lnSpc>
                <a:spcPct val="90000"/>
              </a:lnSpc>
              <a:spcBef>
                <a:spcPts val="417"/>
              </a:spcBef>
              <a:spcAft>
                <a:spcPts val="0"/>
              </a:spcAft>
              <a:buClr>
                <a:schemeClr val="dk1"/>
              </a:buClr>
              <a:buSzPts val="1669"/>
              <a:buChar char="•"/>
              <a:defRPr sz="1669"/>
            </a:lvl6pPr>
            <a:lvl7pPr indent="-334581" lvl="6" marL="3200400" algn="l">
              <a:lnSpc>
                <a:spcPct val="90000"/>
              </a:lnSpc>
              <a:spcBef>
                <a:spcPts val="417"/>
              </a:spcBef>
              <a:spcAft>
                <a:spcPts val="0"/>
              </a:spcAft>
              <a:buClr>
                <a:schemeClr val="dk1"/>
              </a:buClr>
              <a:buSzPts val="1669"/>
              <a:buChar char="•"/>
              <a:defRPr sz="1669"/>
            </a:lvl7pPr>
            <a:lvl8pPr indent="-334581" lvl="7" marL="3657600" algn="l">
              <a:lnSpc>
                <a:spcPct val="90000"/>
              </a:lnSpc>
              <a:spcBef>
                <a:spcPts val="417"/>
              </a:spcBef>
              <a:spcAft>
                <a:spcPts val="0"/>
              </a:spcAft>
              <a:buClr>
                <a:schemeClr val="dk1"/>
              </a:buClr>
              <a:buSzPts val="1669"/>
              <a:buChar char="•"/>
              <a:defRPr sz="1669"/>
            </a:lvl8pPr>
            <a:lvl9pPr indent="-334581" lvl="8" marL="4114800" algn="l">
              <a:lnSpc>
                <a:spcPct val="90000"/>
              </a:lnSpc>
              <a:spcBef>
                <a:spcPts val="417"/>
              </a:spcBef>
              <a:spcAft>
                <a:spcPts val="0"/>
              </a:spcAft>
              <a:buClr>
                <a:schemeClr val="dk1"/>
              </a:buClr>
              <a:buSzPts val="1669"/>
              <a:buChar char="•"/>
              <a:defRPr sz="1669"/>
            </a:lvl9pPr>
          </a:lstStyle>
          <a:p/>
        </p:txBody>
      </p:sp>
      <p:sp>
        <p:nvSpPr>
          <p:cNvPr id="57" name="Google Shape;57;p9"/>
          <p:cNvSpPr txBox="1"/>
          <p:nvPr>
            <p:ph idx="2" type="body"/>
          </p:nvPr>
        </p:nvSpPr>
        <p:spPr>
          <a:xfrm>
            <a:off x="525742" y="1717358"/>
            <a:ext cx="2461744" cy="3181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35"/>
              </a:spcBef>
              <a:spcAft>
                <a:spcPts val="0"/>
              </a:spcAft>
              <a:buClr>
                <a:schemeClr val="dk1"/>
              </a:buClr>
              <a:buSzPts val="1336"/>
              <a:buNone/>
              <a:defRPr sz="1336"/>
            </a:lvl1pPr>
            <a:lvl2pPr indent="-228600" lvl="1" marL="914400" algn="l">
              <a:lnSpc>
                <a:spcPct val="90000"/>
              </a:lnSpc>
              <a:spcBef>
                <a:spcPts val="417"/>
              </a:spcBef>
              <a:spcAft>
                <a:spcPts val="0"/>
              </a:spcAft>
              <a:buClr>
                <a:schemeClr val="dk1"/>
              </a:buClr>
              <a:buSzPts val="1169"/>
              <a:buNone/>
              <a:defRPr sz="1169"/>
            </a:lvl2pPr>
            <a:lvl3pPr indent="-228600" lvl="2" marL="1371600" algn="l">
              <a:lnSpc>
                <a:spcPct val="90000"/>
              </a:lnSpc>
              <a:spcBef>
                <a:spcPts val="417"/>
              </a:spcBef>
              <a:spcAft>
                <a:spcPts val="0"/>
              </a:spcAft>
              <a:buClr>
                <a:schemeClr val="dk1"/>
              </a:buClr>
              <a:buSzPts val="1002"/>
              <a:buNone/>
              <a:defRPr sz="1002"/>
            </a:lvl3pPr>
            <a:lvl4pPr indent="-228600" lvl="3" marL="1828800" algn="l">
              <a:lnSpc>
                <a:spcPct val="90000"/>
              </a:lnSpc>
              <a:spcBef>
                <a:spcPts val="417"/>
              </a:spcBef>
              <a:spcAft>
                <a:spcPts val="0"/>
              </a:spcAft>
              <a:buClr>
                <a:schemeClr val="dk1"/>
              </a:buClr>
              <a:buSzPts val="835"/>
              <a:buNone/>
              <a:defRPr sz="835"/>
            </a:lvl4pPr>
            <a:lvl5pPr indent="-228600" lvl="4" marL="2286000" algn="l">
              <a:lnSpc>
                <a:spcPct val="90000"/>
              </a:lnSpc>
              <a:spcBef>
                <a:spcPts val="417"/>
              </a:spcBef>
              <a:spcAft>
                <a:spcPts val="0"/>
              </a:spcAft>
              <a:buClr>
                <a:schemeClr val="dk1"/>
              </a:buClr>
              <a:buSzPts val="835"/>
              <a:buNone/>
              <a:defRPr sz="835"/>
            </a:lvl5pPr>
            <a:lvl6pPr indent="-228600" lvl="5" marL="2743200" algn="l">
              <a:lnSpc>
                <a:spcPct val="90000"/>
              </a:lnSpc>
              <a:spcBef>
                <a:spcPts val="417"/>
              </a:spcBef>
              <a:spcAft>
                <a:spcPts val="0"/>
              </a:spcAft>
              <a:buClr>
                <a:schemeClr val="dk1"/>
              </a:buClr>
              <a:buSzPts val="835"/>
              <a:buNone/>
              <a:defRPr sz="835"/>
            </a:lvl6pPr>
            <a:lvl7pPr indent="-228600" lvl="6" marL="3200400" algn="l">
              <a:lnSpc>
                <a:spcPct val="90000"/>
              </a:lnSpc>
              <a:spcBef>
                <a:spcPts val="417"/>
              </a:spcBef>
              <a:spcAft>
                <a:spcPts val="0"/>
              </a:spcAft>
              <a:buClr>
                <a:schemeClr val="dk1"/>
              </a:buClr>
              <a:buSzPts val="835"/>
              <a:buNone/>
              <a:defRPr sz="835"/>
            </a:lvl7pPr>
            <a:lvl8pPr indent="-228600" lvl="7" marL="3657600" algn="l">
              <a:lnSpc>
                <a:spcPct val="90000"/>
              </a:lnSpc>
              <a:spcBef>
                <a:spcPts val="417"/>
              </a:spcBef>
              <a:spcAft>
                <a:spcPts val="0"/>
              </a:spcAft>
              <a:buClr>
                <a:schemeClr val="dk1"/>
              </a:buClr>
              <a:buSzPts val="835"/>
              <a:buNone/>
              <a:defRPr sz="835"/>
            </a:lvl8pPr>
            <a:lvl9pPr indent="-228600" lvl="8" marL="4114800" algn="l">
              <a:lnSpc>
                <a:spcPct val="90000"/>
              </a:lnSpc>
              <a:spcBef>
                <a:spcPts val="417"/>
              </a:spcBef>
              <a:spcAft>
                <a:spcPts val="0"/>
              </a:spcAft>
              <a:buClr>
                <a:schemeClr val="dk1"/>
              </a:buClr>
              <a:buSzPts val="835"/>
              <a:buNone/>
              <a:defRPr sz="835"/>
            </a:lvl9pPr>
          </a:lstStyle>
          <a:p/>
        </p:txBody>
      </p:sp>
      <p:sp>
        <p:nvSpPr>
          <p:cNvPr id="58" name="Google Shape;58;p9"/>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525742" y="381635"/>
            <a:ext cx="2461744" cy="133572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71"/>
              <a:buFont typeface="Calibri"/>
              <a:buNone/>
              <a:defRPr sz="267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3244892" y="824227"/>
            <a:ext cx="3864054" cy="4068123"/>
          </a:xfrm>
          <a:prstGeom prst="rect">
            <a:avLst/>
          </a:prstGeom>
          <a:noFill/>
          <a:ln>
            <a:noFill/>
          </a:ln>
        </p:spPr>
      </p:sp>
      <p:sp>
        <p:nvSpPr>
          <p:cNvPr id="64" name="Google Shape;64;p10"/>
          <p:cNvSpPr txBox="1"/>
          <p:nvPr>
            <p:ph idx="1" type="body"/>
          </p:nvPr>
        </p:nvSpPr>
        <p:spPr>
          <a:xfrm>
            <a:off x="525742" y="1717358"/>
            <a:ext cx="2461744" cy="3181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35"/>
              </a:spcBef>
              <a:spcAft>
                <a:spcPts val="0"/>
              </a:spcAft>
              <a:buClr>
                <a:schemeClr val="dk1"/>
              </a:buClr>
              <a:buSzPts val="1336"/>
              <a:buNone/>
              <a:defRPr sz="1336"/>
            </a:lvl1pPr>
            <a:lvl2pPr indent="-228600" lvl="1" marL="914400" algn="l">
              <a:lnSpc>
                <a:spcPct val="90000"/>
              </a:lnSpc>
              <a:spcBef>
                <a:spcPts val="417"/>
              </a:spcBef>
              <a:spcAft>
                <a:spcPts val="0"/>
              </a:spcAft>
              <a:buClr>
                <a:schemeClr val="dk1"/>
              </a:buClr>
              <a:buSzPts val="1169"/>
              <a:buNone/>
              <a:defRPr sz="1169"/>
            </a:lvl2pPr>
            <a:lvl3pPr indent="-228600" lvl="2" marL="1371600" algn="l">
              <a:lnSpc>
                <a:spcPct val="90000"/>
              </a:lnSpc>
              <a:spcBef>
                <a:spcPts val="417"/>
              </a:spcBef>
              <a:spcAft>
                <a:spcPts val="0"/>
              </a:spcAft>
              <a:buClr>
                <a:schemeClr val="dk1"/>
              </a:buClr>
              <a:buSzPts val="1002"/>
              <a:buNone/>
              <a:defRPr sz="1002"/>
            </a:lvl3pPr>
            <a:lvl4pPr indent="-228600" lvl="3" marL="1828800" algn="l">
              <a:lnSpc>
                <a:spcPct val="90000"/>
              </a:lnSpc>
              <a:spcBef>
                <a:spcPts val="417"/>
              </a:spcBef>
              <a:spcAft>
                <a:spcPts val="0"/>
              </a:spcAft>
              <a:buClr>
                <a:schemeClr val="dk1"/>
              </a:buClr>
              <a:buSzPts val="835"/>
              <a:buNone/>
              <a:defRPr sz="835"/>
            </a:lvl4pPr>
            <a:lvl5pPr indent="-228600" lvl="4" marL="2286000" algn="l">
              <a:lnSpc>
                <a:spcPct val="90000"/>
              </a:lnSpc>
              <a:spcBef>
                <a:spcPts val="417"/>
              </a:spcBef>
              <a:spcAft>
                <a:spcPts val="0"/>
              </a:spcAft>
              <a:buClr>
                <a:schemeClr val="dk1"/>
              </a:buClr>
              <a:buSzPts val="835"/>
              <a:buNone/>
              <a:defRPr sz="835"/>
            </a:lvl5pPr>
            <a:lvl6pPr indent="-228600" lvl="5" marL="2743200" algn="l">
              <a:lnSpc>
                <a:spcPct val="90000"/>
              </a:lnSpc>
              <a:spcBef>
                <a:spcPts val="417"/>
              </a:spcBef>
              <a:spcAft>
                <a:spcPts val="0"/>
              </a:spcAft>
              <a:buClr>
                <a:schemeClr val="dk1"/>
              </a:buClr>
              <a:buSzPts val="835"/>
              <a:buNone/>
              <a:defRPr sz="835"/>
            </a:lvl6pPr>
            <a:lvl7pPr indent="-228600" lvl="6" marL="3200400" algn="l">
              <a:lnSpc>
                <a:spcPct val="90000"/>
              </a:lnSpc>
              <a:spcBef>
                <a:spcPts val="417"/>
              </a:spcBef>
              <a:spcAft>
                <a:spcPts val="0"/>
              </a:spcAft>
              <a:buClr>
                <a:schemeClr val="dk1"/>
              </a:buClr>
              <a:buSzPts val="835"/>
              <a:buNone/>
              <a:defRPr sz="835"/>
            </a:lvl7pPr>
            <a:lvl8pPr indent="-228600" lvl="7" marL="3657600" algn="l">
              <a:lnSpc>
                <a:spcPct val="90000"/>
              </a:lnSpc>
              <a:spcBef>
                <a:spcPts val="417"/>
              </a:spcBef>
              <a:spcAft>
                <a:spcPts val="0"/>
              </a:spcAft>
              <a:buClr>
                <a:schemeClr val="dk1"/>
              </a:buClr>
              <a:buSzPts val="835"/>
              <a:buNone/>
              <a:defRPr sz="835"/>
            </a:lvl8pPr>
            <a:lvl9pPr indent="-228600" lvl="8" marL="4114800" algn="l">
              <a:lnSpc>
                <a:spcPct val="90000"/>
              </a:lnSpc>
              <a:spcBef>
                <a:spcPts val="417"/>
              </a:spcBef>
              <a:spcAft>
                <a:spcPts val="0"/>
              </a:spcAft>
              <a:buClr>
                <a:schemeClr val="dk1"/>
              </a:buClr>
              <a:buSzPts val="835"/>
              <a:buNone/>
              <a:defRPr sz="835"/>
            </a:lvl9pPr>
          </a:lstStyle>
          <a:p/>
        </p:txBody>
      </p:sp>
      <p:sp>
        <p:nvSpPr>
          <p:cNvPr id="65" name="Google Shape;65;p10"/>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24748" y="304779"/>
            <a:ext cx="6583204" cy="110647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73"/>
              <a:buFont typeface="Calibri"/>
              <a:buNone/>
              <a:defRPr b="0" i="0" sz="367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24748" y="1523890"/>
            <a:ext cx="6583204" cy="3632159"/>
          </a:xfrm>
          <a:prstGeom prst="rect">
            <a:avLst/>
          </a:prstGeom>
          <a:noFill/>
          <a:ln>
            <a:noFill/>
          </a:ln>
        </p:spPr>
        <p:txBody>
          <a:bodyPr anchorCtr="0" anchor="t" bIns="45700" lIns="91425" spcFirstLastPara="1" rIns="91425" wrap="square" tIns="45700">
            <a:normAutofit/>
          </a:bodyPr>
          <a:lstStyle>
            <a:lvl1pPr indent="-376999" lvl="0" marL="457200" marR="0" rtl="0" algn="l">
              <a:lnSpc>
                <a:spcPct val="90000"/>
              </a:lnSpc>
              <a:spcBef>
                <a:spcPts val="835"/>
              </a:spcBef>
              <a:spcAft>
                <a:spcPts val="0"/>
              </a:spcAft>
              <a:buClr>
                <a:schemeClr val="dk1"/>
              </a:buClr>
              <a:buSzPts val="2337"/>
              <a:buFont typeface="Arial"/>
              <a:buChar char="•"/>
              <a:defRPr b="0" i="0" sz="2337" u="none" cap="none" strike="noStrike">
                <a:solidFill>
                  <a:schemeClr val="dk1"/>
                </a:solidFill>
                <a:latin typeface="Calibri"/>
                <a:ea typeface="Calibri"/>
                <a:cs typeface="Calibri"/>
                <a:sym typeface="Calibri"/>
              </a:defRPr>
            </a:lvl1pPr>
            <a:lvl2pPr indent="-355790" lvl="1" marL="914400" marR="0" rtl="0" algn="l">
              <a:lnSpc>
                <a:spcPct val="90000"/>
              </a:lnSpc>
              <a:spcBef>
                <a:spcPts val="417"/>
              </a:spcBef>
              <a:spcAft>
                <a:spcPts val="0"/>
              </a:spcAft>
              <a:buClr>
                <a:schemeClr val="dk1"/>
              </a:buClr>
              <a:buSzPts val="2003"/>
              <a:buFont typeface="Arial"/>
              <a:buChar char="•"/>
              <a:defRPr b="0" i="0" sz="2003" u="none" cap="none" strike="noStrike">
                <a:solidFill>
                  <a:schemeClr val="dk1"/>
                </a:solidFill>
                <a:latin typeface="Calibri"/>
                <a:ea typeface="Calibri"/>
                <a:cs typeface="Calibri"/>
                <a:sym typeface="Calibri"/>
              </a:defRPr>
            </a:lvl2pPr>
            <a:lvl3pPr indent="-334581" lvl="2" marL="1371600" marR="0" rtl="0" algn="l">
              <a:lnSpc>
                <a:spcPct val="90000"/>
              </a:lnSpc>
              <a:spcBef>
                <a:spcPts val="417"/>
              </a:spcBef>
              <a:spcAft>
                <a:spcPts val="0"/>
              </a:spcAft>
              <a:buClr>
                <a:schemeClr val="dk1"/>
              </a:buClr>
              <a:buSzPts val="1669"/>
              <a:buFont typeface="Arial"/>
              <a:buChar char="•"/>
              <a:defRPr b="0" i="0" sz="1669" u="none" cap="none" strike="noStrike">
                <a:solidFill>
                  <a:schemeClr val="dk1"/>
                </a:solidFill>
                <a:latin typeface="Calibri"/>
                <a:ea typeface="Calibri"/>
                <a:cs typeface="Calibri"/>
                <a:sym typeface="Calibri"/>
              </a:defRPr>
            </a:lvl3pPr>
            <a:lvl4pPr indent="-323977" lvl="3" marL="1828800" marR="0" rtl="0" algn="l">
              <a:lnSpc>
                <a:spcPct val="90000"/>
              </a:lnSpc>
              <a:spcBef>
                <a:spcPts val="417"/>
              </a:spcBef>
              <a:spcAft>
                <a:spcPts val="0"/>
              </a:spcAft>
              <a:buClr>
                <a:schemeClr val="dk1"/>
              </a:buClr>
              <a:buSzPts val="1502"/>
              <a:buFont typeface="Arial"/>
              <a:buChar char="•"/>
              <a:defRPr b="0" i="0" sz="1502" u="none" cap="none" strike="noStrike">
                <a:solidFill>
                  <a:schemeClr val="dk1"/>
                </a:solidFill>
                <a:latin typeface="Calibri"/>
                <a:ea typeface="Calibri"/>
                <a:cs typeface="Calibri"/>
                <a:sym typeface="Calibri"/>
              </a:defRPr>
            </a:lvl4pPr>
            <a:lvl5pPr indent="-323976" lvl="4" marL="2286000" marR="0" rtl="0" algn="l">
              <a:lnSpc>
                <a:spcPct val="90000"/>
              </a:lnSpc>
              <a:spcBef>
                <a:spcPts val="417"/>
              </a:spcBef>
              <a:spcAft>
                <a:spcPts val="0"/>
              </a:spcAft>
              <a:buClr>
                <a:schemeClr val="dk1"/>
              </a:buClr>
              <a:buSzPts val="1502"/>
              <a:buFont typeface="Arial"/>
              <a:buChar char="•"/>
              <a:defRPr b="0" i="0" sz="1502" u="none" cap="none" strike="noStrike">
                <a:solidFill>
                  <a:schemeClr val="dk1"/>
                </a:solidFill>
                <a:latin typeface="Calibri"/>
                <a:ea typeface="Calibri"/>
                <a:cs typeface="Calibri"/>
                <a:sym typeface="Calibri"/>
              </a:defRPr>
            </a:lvl5pPr>
            <a:lvl6pPr indent="-323976" lvl="5" marL="2743200" marR="0" rtl="0" algn="l">
              <a:lnSpc>
                <a:spcPct val="90000"/>
              </a:lnSpc>
              <a:spcBef>
                <a:spcPts val="417"/>
              </a:spcBef>
              <a:spcAft>
                <a:spcPts val="0"/>
              </a:spcAft>
              <a:buClr>
                <a:schemeClr val="dk1"/>
              </a:buClr>
              <a:buSzPts val="1502"/>
              <a:buFont typeface="Arial"/>
              <a:buChar char="•"/>
              <a:defRPr b="0" i="0" sz="1502" u="none" cap="none" strike="noStrike">
                <a:solidFill>
                  <a:schemeClr val="dk1"/>
                </a:solidFill>
                <a:latin typeface="Calibri"/>
                <a:ea typeface="Calibri"/>
                <a:cs typeface="Calibri"/>
                <a:sym typeface="Calibri"/>
              </a:defRPr>
            </a:lvl6pPr>
            <a:lvl7pPr indent="-323976" lvl="6" marL="3200400" marR="0" rtl="0" algn="l">
              <a:lnSpc>
                <a:spcPct val="90000"/>
              </a:lnSpc>
              <a:spcBef>
                <a:spcPts val="417"/>
              </a:spcBef>
              <a:spcAft>
                <a:spcPts val="0"/>
              </a:spcAft>
              <a:buClr>
                <a:schemeClr val="dk1"/>
              </a:buClr>
              <a:buSzPts val="1502"/>
              <a:buFont typeface="Arial"/>
              <a:buChar char="•"/>
              <a:defRPr b="0" i="0" sz="1502" u="none" cap="none" strike="noStrike">
                <a:solidFill>
                  <a:schemeClr val="dk1"/>
                </a:solidFill>
                <a:latin typeface="Calibri"/>
                <a:ea typeface="Calibri"/>
                <a:cs typeface="Calibri"/>
                <a:sym typeface="Calibri"/>
              </a:defRPr>
            </a:lvl7pPr>
            <a:lvl8pPr indent="-323977" lvl="7" marL="3657600" marR="0" rtl="0" algn="l">
              <a:lnSpc>
                <a:spcPct val="90000"/>
              </a:lnSpc>
              <a:spcBef>
                <a:spcPts val="417"/>
              </a:spcBef>
              <a:spcAft>
                <a:spcPts val="0"/>
              </a:spcAft>
              <a:buClr>
                <a:schemeClr val="dk1"/>
              </a:buClr>
              <a:buSzPts val="1502"/>
              <a:buFont typeface="Arial"/>
              <a:buChar char="•"/>
              <a:defRPr b="0" i="0" sz="1502" u="none" cap="none" strike="noStrike">
                <a:solidFill>
                  <a:schemeClr val="dk1"/>
                </a:solidFill>
                <a:latin typeface="Calibri"/>
                <a:ea typeface="Calibri"/>
                <a:cs typeface="Calibri"/>
                <a:sym typeface="Calibri"/>
              </a:defRPr>
            </a:lvl8pPr>
            <a:lvl9pPr indent="-323977" lvl="8" marL="4114800" marR="0" rtl="0" algn="l">
              <a:lnSpc>
                <a:spcPct val="90000"/>
              </a:lnSpc>
              <a:spcBef>
                <a:spcPts val="417"/>
              </a:spcBef>
              <a:spcAft>
                <a:spcPts val="0"/>
              </a:spcAft>
              <a:buClr>
                <a:schemeClr val="dk1"/>
              </a:buClr>
              <a:buSzPts val="1502"/>
              <a:buFont typeface="Arial"/>
              <a:buChar char="•"/>
              <a:defRPr b="0" i="0" sz="1502"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524748" y="5305788"/>
            <a:ext cx="1717358" cy="30477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2"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2528332" y="5305788"/>
            <a:ext cx="2576036" cy="304778"/>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2"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5390594" y="5305788"/>
            <a:ext cx="1717358" cy="30477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2" u="none" cap="none" strike="noStrike">
                <a:solidFill>
                  <a:srgbClr val="888888"/>
                </a:solidFill>
                <a:latin typeface="Calibri"/>
                <a:ea typeface="Calibri"/>
                <a:cs typeface="Calibri"/>
                <a:sym typeface="Calibri"/>
              </a:defRPr>
            </a:lvl1pPr>
            <a:lvl2pPr indent="0" lvl="1" marL="0" marR="0" rtl="0" algn="r">
              <a:spcBef>
                <a:spcPts val="0"/>
              </a:spcBef>
              <a:buNone/>
              <a:defRPr b="0" i="0" sz="1002" u="none" cap="none" strike="noStrike">
                <a:solidFill>
                  <a:srgbClr val="888888"/>
                </a:solidFill>
                <a:latin typeface="Calibri"/>
                <a:ea typeface="Calibri"/>
                <a:cs typeface="Calibri"/>
                <a:sym typeface="Calibri"/>
              </a:defRPr>
            </a:lvl2pPr>
            <a:lvl3pPr indent="0" lvl="2" marL="0" marR="0" rtl="0" algn="r">
              <a:spcBef>
                <a:spcPts val="0"/>
              </a:spcBef>
              <a:buNone/>
              <a:defRPr b="0" i="0" sz="1002" u="none" cap="none" strike="noStrike">
                <a:solidFill>
                  <a:srgbClr val="888888"/>
                </a:solidFill>
                <a:latin typeface="Calibri"/>
                <a:ea typeface="Calibri"/>
                <a:cs typeface="Calibri"/>
                <a:sym typeface="Calibri"/>
              </a:defRPr>
            </a:lvl3pPr>
            <a:lvl4pPr indent="0" lvl="3" marL="0" marR="0" rtl="0" algn="r">
              <a:spcBef>
                <a:spcPts val="0"/>
              </a:spcBef>
              <a:buNone/>
              <a:defRPr b="0" i="0" sz="1002" u="none" cap="none" strike="noStrike">
                <a:solidFill>
                  <a:srgbClr val="888888"/>
                </a:solidFill>
                <a:latin typeface="Calibri"/>
                <a:ea typeface="Calibri"/>
                <a:cs typeface="Calibri"/>
                <a:sym typeface="Calibri"/>
              </a:defRPr>
            </a:lvl4pPr>
            <a:lvl5pPr indent="0" lvl="4" marL="0" marR="0" rtl="0" algn="r">
              <a:spcBef>
                <a:spcPts val="0"/>
              </a:spcBef>
              <a:buNone/>
              <a:defRPr b="0" i="0" sz="1002" u="none" cap="none" strike="noStrike">
                <a:solidFill>
                  <a:srgbClr val="888888"/>
                </a:solidFill>
                <a:latin typeface="Calibri"/>
                <a:ea typeface="Calibri"/>
                <a:cs typeface="Calibri"/>
                <a:sym typeface="Calibri"/>
              </a:defRPr>
            </a:lvl5pPr>
            <a:lvl6pPr indent="0" lvl="5" marL="0" marR="0" rtl="0" algn="r">
              <a:spcBef>
                <a:spcPts val="0"/>
              </a:spcBef>
              <a:buNone/>
              <a:defRPr b="0" i="0" sz="1002" u="none" cap="none" strike="noStrike">
                <a:solidFill>
                  <a:srgbClr val="888888"/>
                </a:solidFill>
                <a:latin typeface="Calibri"/>
                <a:ea typeface="Calibri"/>
                <a:cs typeface="Calibri"/>
                <a:sym typeface="Calibri"/>
              </a:defRPr>
            </a:lvl6pPr>
            <a:lvl7pPr indent="0" lvl="6" marL="0" marR="0" rtl="0" algn="r">
              <a:spcBef>
                <a:spcPts val="0"/>
              </a:spcBef>
              <a:buNone/>
              <a:defRPr b="0" i="0" sz="1002" u="none" cap="none" strike="noStrike">
                <a:solidFill>
                  <a:srgbClr val="888888"/>
                </a:solidFill>
                <a:latin typeface="Calibri"/>
                <a:ea typeface="Calibri"/>
                <a:cs typeface="Calibri"/>
                <a:sym typeface="Calibri"/>
              </a:defRPr>
            </a:lvl7pPr>
            <a:lvl8pPr indent="0" lvl="7" marL="0" marR="0" rtl="0" algn="r">
              <a:spcBef>
                <a:spcPts val="0"/>
              </a:spcBef>
              <a:buNone/>
              <a:defRPr b="0" i="0" sz="1002" u="none" cap="none" strike="noStrike">
                <a:solidFill>
                  <a:srgbClr val="888888"/>
                </a:solidFill>
                <a:latin typeface="Calibri"/>
                <a:ea typeface="Calibri"/>
                <a:cs typeface="Calibri"/>
                <a:sym typeface="Calibri"/>
              </a:defRPr>
            </a:lvl8pPr>
            <a:lvl9pPr indent="0" lvl="8" marL="0" marR="0" rtl="0" algn="r">
              <a:spcBef>
                <a:spcPts val="0"/>
              </a:spcBef>
              <a:buNone/>
              <a:defRPr b="0" i="0" sz="1002"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6.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6.png"/><Relationship Id="rId11" Type="http://schemas.openxmlformats.org/officeDocument/2006/relationships/image" Target="../media/image22.png"/><Relationship Id="rId10" Type="http://schemas.openxmlformats.org/officeDocument/2006/relationships/image" Target="../media/image21.png"/><Relationship Id="rId9"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27.png"/><Relationship Id="rId8"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42.png"/><Relationship Id="rId6" Type="http://schemas.openxmlformats.org/officeDocument/2006/relationships/image" Target="../media/image37.png"/><Relationship Id="rId7" Type="http://schemas.openxmlformats.org/officeDocument/2006/relationships/image" Target="../media/image43.png"/><Relationship Id="rId8"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45.jpg"/><Relationship Id="rId5" Type="http://schemas.openxmlformats.org/officeDocument/2006/relationships/image" Target="../media/image6.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10.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EA3F9A"/>
          </a:solidFill>
          <a:ln>
            <a:noFill/>
          </a:ln>
        </p:spPr>
      </p:sp>
      <p:sp>
        <p:nvSpPr>
          <p:cNvPr id="85" name="Google Shape;85;p13"/>
          <p:cNvSpPr/>
          <p:nvPr/>
        </p:nvSpPr>
        <p:spPr>
          <a:xfrm>
            <a:off x="-100688" y="3580066"/>
            <a:ext cx="9982200" cy="1905000"/>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86" name="Google Shape;86;p13"/>
          <p:cNvSpPr txBox="1"/>
          <p:nvPr/>
        </p:nvSpPr>
        <p:spPr>
          <a:xfrm>
            <a:off x="729615" y="695325"/>
            <a:ext cx="5665050" cy="2114550"/>
          </a:xfrm>
          <a:prstGeom prst="rect">
            <a:avLst/>
          </a:prstGeom>
          <a:noFill/>
          <a:ln>
            <a:noFill/>
          </a:ln>
        </p:spPr>
        <p:txBody>
          <a:bodyPr anchorCtr="0" anchor="t" bIns="0" lIns="0" spcFirstLastPara="1" rIns="0" wrap="square" tIns="79200">
            <a:noAutofit/>
          </a:bodyPr>
          <a:lstStyle/>
          <a:p>
            <a:pPr indent="0" lvl="0" marL="0" marR="0" rtl="0" algn="l">
              <a:lnSpc>
                <a:spcPct val="100000"/>
              </a:lnSpc>
              <a:spcBef>
                <a:spcPts val="0"/>
              </a:spcBef>
              <a:spcAft>
                <a:spcPts val="0"/>
              </a:spcAft>
              <a:buNone/>
            </a:pPr>
            <a:r>
              <a:rPr b="1" i="0" lang="en-US" sz="5550" u="none" cap="none" strike="noStrike">
                <a:solidFill>
                  <a:srgbClr val="FFFFFF"/>
                </a:solidFill>
                <a:latin typeface="Poppins"/>
                <a:ea typeface="Poppins"/>
                <a:cs typeface="Poppins"/>
                <a:sym typeface="Poppins"/>
              </a:rPr>
              <a:t>Little Pink Volunstar Training</a:t>
            </a:r>
            <a:endParaRPr/>
          </a:p>
        </p:txBody>
      </p:sp>
      <p:sp>
        <p:nvSpPr>
          <p:cNvPr id="87" name="Google Shape;87;p13"/>
          <p:cNvSpPr/>
          <p:nvPr/>
        </p:nvSpPr>
        <p:spPr>
          <a:xfrm>
            <a:off x="-822960" y="3337560"/>
            <a:ext cx="3181350" cy="657225"/>
          </a:xfrm>
          <a:custGeom>
            <a:rect b="b" l="l" r="r" t="t"/>
            <a:pathLst>
              <a:path extrusionOk="0" h="304800" w="304800">
                <a:moveTo>
                  <a:pt x="0" y="0"/>
                </a:moveTo>
                <a:lnTo>
                  <a:pt x="0" y="304800"/>
                </a:lnTo>
                <a:lnTo>
                  <a:pt x="304800" y="304800"/>
                </a:lnTo>
                <a:lnTo>
                  <a:pt x="304800" y="0"/>
                </a:lnTo>
                <a:lnTo>
                  <a:pt x="0" y="0"/>
                </a:lnTo>
                <a:close/>
              </a:path>
            </a:pathLst>
          </a:custGeom>
          <a:solidFill>
            <a:srgbClr val="FFCCE7"/>
          </a:solidFill>
          <a:ln>
            <a:noFill/>
          </a:ln>
        </p:spPr>
      </p:sp>
      <p:sp>
        <p:nvSpPr>
          <p:cNvPr id="88" name="Google Shape;88;p13"/>
          <p:cNvSpPr/>
          <p:nvPr/>
        </p:nvSpPr>
        <p:spPr>
          <a:xfrm>
            <a:off x="5030152" y="4466272"/>
            <a:ext cx="2714625" cy="5619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89" name="Google Shape;89;p13"/>
          <p:cNvSpPr/>
          <p:nvPr/>
        </p:nvSpPr>
        <p:spPr>
          <a:xfrm>
            <a:off x="6558915" y="113262"/>
            <a:ext cx="3276600" cy="5629275"/>
          </a:xfrm>
          <a:custGeom>
            <a:rect b="b" l="l" r="r" t="t"/>
            <a:pathLst>
              <a:path extrusionOk="0" h="304800" w="304800">
                <a:moveTo>
                  <a:pt x="0" y="0"/>
                </a:moveTo>
                <a:lnTo>
                  <a:pt x="0" y="304800"/>
                </a:lnTo>
                <a:lnTo>
                  <a:pt x="304800" y="304800"/>
                </a:lnTo>
                <a:lnTo>
                  <a:pt x="304800" y="0"/>
                </a:lnTo>
                <a:lnTo>
                  <a:pt x="0" y="0"/>
                </a:lnTo>
                <a:close/>
              </a:path>
            </a:pathLst>
          </a:custGeom>
          <a:solidFill>
            <a:srgbClr val="42477F"/>
          </a:solidFill>
          <a:ln>
            <a:noFill/>
          </a:ln>
        </p:spPr>
      </p:sp>
      <p:sp>
        <p:nvSpPr>
          <p:cNvPr id="90" name="Google Shape;90;p13"/>
          <p:cNvSpPr/>
          <p:nvPr/>
        </p:nvSpPr>
        <p:spPr>
          <a:xfrm>
            <a:off x="6558639" y="-143828"/>
            <a:ext cx="3276600" cy="4572000"/>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91" name="Google Shape;91;p13"/>
          <p:cNvPicPr preferRelativeResize="0"/>
          <p:nvPr/>
        </p:nvPicPr>
        <p:blipFill rotWithShape="1">
          <a:blip r:embed="rId3">
            <a:alphaModFix/>
          </a:blip>
          <a:srcRect b="0" l="0" r="0" t="0"/>
          <a:stretch/>
        </p:blipFill>
        <p:spPr>
          <a:xfrm>
            <a:off x="6558915" y="570548"/>
            <a:ext cx="3276600" cy="3962400"/>
          </a:xfrm>
          <a:prstGeom prst="rect">
            <a:avLst/>
          </a:prstGeom>
          <a:noFill/>
          <a:ln>
            <a:noFill/>
          </a:ln>
        </p:spPr>
      </p:pic>
      <p:sp>
        <p:nvSpPr>
          <p:cNvPr id="92" name="Google Shape;92;p13"/>
          <p:cNvSpPr/>
          <p:nvPr/>
        </p:nvSpPr>
        <p:spPr>
          <a:xfrm rot="5400000">
            <a:off x="4957782" y="-4175712"/>
            <a:ext cx="6229350" cy="311467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3"/>
          <p:cNvPicPr preferRelativeResize="0"/>
          <p:nvPr/>
        </p:nvPicPr>
        <p:blipFill rotWithShape="1">
          <a:blip r:embed="rId4">
            <a:alphaModFix/>
          </a:blip>
          <a:srcRect b="0" l="0" r="0" t="0"/>
          <a:stretch/>
        </p:blipFill>
        <p:spPr>
          <a:xfrm>
            <a:off x="4877752" y="3789997"/>
            <a:ext cx="1714500" cy="1695412"/>
          </a:xfrm>
          <a:prstGeom prst="rect">
            <a:avLst/>
          </a:prstGeom>
          <a:noFill/>
          <a:ln>
            <a:noFill/>
          </a:ln>
        </p:spPr>
      </p:pic>
      <p:pic>
        <p:nvPicPr>
          <p:cNvPr id="94" name="Google Shape;94;p13"/>
          <p:cNvPicPr preferRelativeResize="0"/>
          <p:nvPr/>
        </p:nvPicPr>
        <p:blipFill rotWithShape="1">
          <a:blip r:embed="rId5">
            <a:alphaModFix/>
          </a:blip>
          <a:srcRect b="0" l="0" r="0" t="0"/>
          <a:stretch/>
        </p:blipFill>
        <p:spPr>
          <a:xfrm>
            <a:off x="1533525" y="4027637"/>
            <a:ext cx="3219450" cy="11238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2"/>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FFCCE7"/>
          </a:solidFill>
          <a:ln>
            <a:noFill/>
          </a:ln>
        </p:spPr>
      </p:sp>
      <p:sp>
        <p:nvSpPr>
          <p:cNvPr id="221" name="Google Shape;221;p22"/>
          <p:cNvSpPr/>
          <p:nvPr/>
        </p:nvSpPr>
        <p:spPr>
          <a:xfrm>
            <a:off x="5181600" y="-24765"/>
            <a:ext cx="404812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222" name="Google Shape;222;p22"/>
          <p:cNvPicPr preferRelativeResize="0"/>
          <p:nvPr/>
        </p:nvPicPr>
        <p:blipFill rotWithShape="1">
          <a:blip r:embed="rId3">
            <a:alphaModFix/>
          </a:blip>
          <a:srcRect b="0" l="0" r="0" t="0"/>
          <a:stretch/>
        </p:blipFill>
        <p:spPr>
          <a:xfrm>
            <a:off x="5541676" y="756390"/>
            <a:ext cx="3838526" cy="3514705"/>
          </a:xfrm>
          <a:prstGeom prst="rect">
            <a:avLst/>
          </a:prstGeom>
          <a:noFill/>
          <a:ln>
            <a:noFill/>
          </a:ln>
        </p:spPr>
      </p:pic>
      <p:sp>
        <p:nvSpPr>
          <p:cNvPr id="223" name="Google Shape;223;p22"/>
          <p:cNvSpPr/>
          <p:nvPr/>
        </p:nvSpPr>
        <p:spPr>
          <a:xfrm rot="5400000">
            <a:off x="8447637" y="400413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p:nvPr/>
        </p:nvSpPr>
        <p:spPr>
          <a:xfrm rot="5400000">
            <a:off x="8448047" y="2131981"/>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rot="5400000">
            <a:off x="7668092" y="291056"/>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22"/>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227" name="Google Shape;227;p22"/>
          <p:cNvSpPr txBox="1"/>
          <p:nvPr/>
        </p:nvSpPr>
        <p:spPr>
          <a:xfrm>
            <a:off x="5274945" y="192614"/>
            <a:ext cx="3693300"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i="0" lang="en-US" sz="2400" u="none" cap="none" strike="noStrike">
                <a:solidFill>
                  <a:srgbClr val="000000"/>
                </a:solidFill>
                <a:latin typeface="Open Sans"/>
                <a:ea typeface="Open Sans"/>
                <a:cs typeface="Open Sans"/>
                <a:sym typeface="Open Sans"/>
              </a:rPr>
              <a:t> an APP for that!</a:t>
            </a:r>
            <a:endParaRPr/>
          </a:p>
        </p:txBody>
      </p:sp>
      <p:sp>
        <p:nvSpPr>
          <p:cNvPr id="228" name="Google Shape;228;p22"/>
          <p:cNvSpPr txBox="1"/>
          <p:nvPr/>
        </p:nvSpPr>
        <p:spPr>
          <a:xfrm>
            <a:off x="5070525" y="4242825"/>
            <a:ext cx="4780800" cy="762000"/>
          </a:xfrm>
          <a:prstGeom prst="rect">
            <a:avLst/>
          </a:prstGeom>
          <a:noFill/>
          <a:ln>
            <a:noFill/>
          </a:ln>
        </p:spPr>
        <p:txBody>
          <a:bodyPr anchorCtr="0" anchor="t" bIns="0" lIns="0" spcFirstLastPara="1" rIns="0" wrap="square" tIns="21600">
            <a:noAutofit/>
          </a:bodyPr>
          <a:lstStyle/>
          <a:p>
            <a:pPr indent="0" lvl="0" marL="0" marR="0" rtl="0" algn="ctr">
              <a:lnSpc>
                <a:spcPct val="100000"/>
              </a:lnSpc>
              <a:spcBef>
                <a:spcPts val="0"/>
              </a:spcBef>
              <a:spcAft>
                <a:spcPts val="0"/>
              </a:spcAft>
              <a:buNone/>
            </a:pPr>
            <a:r>
              <a:rPr b="1" i="0" lang="en-US" sz="1500" u="none" cap="none" strike="noStrike">
                <a:solidFill>
                  <a:schemeClr val="lt1"/>
                </a:solidFill>
                <a:latin typeface="Open Sans"/>
                <a:ea typeface="Open Sans"/>
                <a:cs typeface="Open Sans"/>
                <a:sym typeface="Open Sans"/>
              </a:rPr>
              <a:t>Common issues:</a:t>
            </a:r>
            <a:endParaRPr b="1">
              <a:solidFill>
                <a:schemeClr val="lt1"/>
              </a:solidFill>
            </a:endParaRPr>
          </a:p>
          <a:p>
            <a:pPr indent="0" lvl="0" marL="0" marR="0" rtl="0" algn="ctr">
              <a:lnSpc>
                <a:spcPct val="100000"/>
              </a:lnSpc>
              <a:spcBef>
                <a:spcPts val="0"/>
              </a:spcBef>
              <a:spcAft>
                <a:spcPts val="0"/>
              </a:spcAft>
              <a:buNone/>
            </a:pPr>
            <a:r>
              <a:rPr b="1" i="0" lang="en-US" sz="1500" u="none" cap="none" strike="noStrike">
                <a:solidFill>
                  <a:schemeClr val="lt1"/>
                </a:solidFill>
                <a:latin typeface="Open Sans"/>
                <a:ea typeface="Open Sans"/>
                <a:cs typeface="Open Sans"/>
                <a:sym typeface="Open Sans"/>
              </a:rPr>
              <a:t>font size</a:t>
            </a:r>
            <a:endParaRPr b="1">
              <a:solidFill>
                <a:schemeClr val="lt1"/>
              </a:solidFill>
            </a:endParaRPr>
          </a:p>
          <a:p>
            <a:pPr indent="0" lvl="0" marL="0" marR="0" rtl="0" algn="ctr">
              <a:lnSpc>
                <a:spcPct val="100000"/>
              </a:lnSpc>
              <a:spcBef>
                <a:spcPts val="0"/>
              </a:spcBef>
              <a:spcAft>
                <a:spcPts val="0"/>
              </a:spcAft>
              <a:buNone/>
            </a:pPr>
            <a:r>
              <a:rPr b="1" i="0" lang="en-US" sz="1500" u="none" cap="none" strike="noStrike">
                <a:solidFill>
                  <a:schemeClr val="lt1"/>
                </a:solidFill>
                <a:latin typeface="Open Sans"/>
                <a:ea typeface="Open Sans"/>
                <a:cs typeface="Open Sans"/>
                <a:sym typeface="Open Sans"/>
              </a:rPr>
              <a:t>hitting participant or voluntstar- wrong role</a:t>
            </a:r>
            <a:endParaRPr b="1">
              <a:solidFill>
                <a:schemeClr val="lt1"/>
              </a:solidFill>
            </a:endParaRPr>
          </a:p>
        </p:txBody>
      </p:sp>
      <p:sp>
        <p:nvSpPr>
          <p:cNvPr id="229" name="Google Shape;229;p22"/>
          <p:cNvSpPr txBox="1"/>
          <p:nvPr/>
        </p:nvSpPr>
        <p:spPr>
          <a:xfrm>
            <a:off x="20611" y="192635"/>
            <a:ext cx="5150700"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i="0" lang="en-US" sz="2400" u="none" cap="none" strike="noStrike">
                <a:solidFill>
                  <a:srgbClr val="000000"/>
                </a:solidFill>
                <a:latin typeface="Open Sans"/>
                <a:ea typeface="Open Sans"/>
                <a:cs typeface="Open Sans"/>
                <a:sym typeface="Open Sans"/>
              </a:rPr>
              <a:t>We have an A</a:t>
            </a:r>
            <a:r>
              <a:rPr b="1" lang="en-US" sz="2400">
                <a:latin typeface="Open Sans"/>
                <a:ea typeface="Open Sans"/>
                <a:cs typeface="Open Sans"/>
                <a:sym typeface="Open Sans"/>
              </a:rPr>
              <a:t>PP</a:t>
            </a:r>
            <a:r>
              <a:rPr b="1" i="0" lang="en-US" sz="2400" u="none" cap="none" strike="noStrike">
                <a:solidFill>
                  <a:srgbClr val="000000"/>
                </a:solidFill>
                <a:latin typeface="Open Sans"/>
                <a:ea typeface="Open Sans"/>
                <a:cs typeface="Open Sans"/>
                <a:sym typeface="Open Sans"/>
              </a:rPr>
              <a:t> for this and...</a:t>
            </a:r>
            <a:endParaRPr/>
          </a:p>
        </p:txBody>
      </p:sp>
      <p:pic>
        <p:nvPicPr>
          <p:cNvPr id="230" name="Google Shape;230;p22"/>
          <p:cNvPicPr preferRelativeResize="0"/>
          <p:nvPr/>
        </p:nvPicPr>
        <p:blipFill rotWithShape="1">
          <a:blip r:embed="rId5">
            <a:alphaModFix/>
          </a:blip>
          <a:srcRect b="0" l="0" r="0" t="0"/>
          <a:stretch/>
        </p:blipFill>
        <p:spPr>
          <a:xfrm>
            <a:off x="268228" y="663047"/>
            <a:ext cx="844975" cy="844975"/>
          </a:xfrm>
          <a:prstGeom prst="rect">
            <a:avLst/>
          </a:prstGeom>
          <a:noFill/>
          <a:ln>
            <a:noFill/>
          </a:ln>
        </p:spPr>
      </p:pic>
      <p:sp>
        <p:nvSpPr>
          <p:cNvPr id="231" name="Google Shape;231;p22"/>
          <p:cNvSpPr txBox="1"/>
          <p:nvPr/>
        </p:nvSpPr>
        <p:spPr>
          <a:xfrm>
            <a:off x="373144" y="1673650"/>
            <a:ext cx="4540800" cy="28575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For candid photos</a:t>
            </a:r>
            <a:r>
              <a:rPr b="0" i="0" lang="en-US" sz="1500" u="none" cap="none" strike="noStrike">
                <a:solidFill>
                  <a:srgbClr val="000000"/>
                </a:solidFill>
                <a:latin typeface="Open Sans"/>
                <a:ea typeface="Open Sans"/>
                <a:cs typeface="Open Sans"/>
                <a:sym typeface="Open Sans"/>
              </a:rPr>
              <a:t>: we use a sharable folder from SmugMug. Your leader will share the link for your retreat candid folder. </a:t>
            </a:r>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Please upload photos by </a:t>
            </a:r>
            <a:r>
              <a:rPr lang="en-US" sz="1500">
                <a:latin typeface="Open Sans"/>
                <a:ea typeface="Open Sans"/>
                <a:cs typeface="Open Sans"/>
                <a:sym typeface="Open Sans"/>
              </a:rPr>
              <a:t>the end of the retreat- this link will be send to families next week. </a:t>
            </a:r>
            <a:r>
              <a:rPr b="0" i="0" lang="en-US" sz="1500" u="none" cap="none" strike="noStrike">
                <a:solidFill>
                  <a:srgbClr val="000000"/>
                </a:solidFill>
                <a:latin typeface="Open Sans"/>
                <a:ea typeface="Open Sans"/>
                <a:cs typeface="Open Sans"/>
                <a:sym typeface="Open Sans"/>
              </a:rPr>
              <a:t> </a:t>
            </a:r>
            <a:endParaRPr sz="1500">
              <a:latin typeface="Open Sans"/>
              <a:ea typeface="Open Sans"/>
              <a:cs typeface="Open Sans"/>
              <a:sym typeface="Open Sans"/>
            </a:endParaRPr>
          </a:p>
          <a:p>
            <a:pPr indent="0" lvl="0" marL="0" marR="0" rtl="0" algn="l">
              <a:lnSpc>
                <a:spcPct val="100000"/>
              </a:lnSpc>
              <a:spcBef>
                <a:spcPts val="0"/>
              </a:spcBef>
              <a:spcAft>
                <a:spcPts val="0"/>
              </a:spcAft>
              <a:buNone/>
            </a:pPr>
            <a:r>
              <a:t/>
            </a:r>
            <a:endParaRPr sz="1500">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Be selective and eliminate duplicates before adding.</a:t>
            </a:r>
            <a:endParaRPr b="1"/>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These photos are for the families - volunteer pics should be shared in group text, etc.</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There is no need to download an app or log in to add photos to the gallery. But if you want </a:t>
            </a:r>
            <a:r>
              <a:rPr b="1" i="0" lang="en-US" sz="1500" u="none" cap="none" strike="noStrike">
                <a:solidFill>
                  <a:srgbClr val="000000"/>
                </a:solidFill>
                <a:latin typeface="Open Sans"/>
                <a:ea typeface="Open Sans"/>
                <a:cs typeface="Open Sans"/>
                <a:sym typeface="Open Sans"/>
              </a:rPr>
              <a:t>to view all of the photos you will need the password.</a:t>
            </a:r>
            <a:endParaRPr/>
          </a:p>
        </p:txBody>
      </p:sp>
      <p:sp>
        <p:nvSpPr>
          <p:cNvPr id="232" name="Google Shape;232;p22"/>
          <p:cNvSpPr txBox="1"/>
          <p:nvPr/>
        </p:nvSpPr>
        <p:spPr>
          <a:xfrm>
            <a:off x="1416186" y="663040"/>
            <a:ext cx="2997900" cy="685800"/>
          </a:xfrm>
          <a:prstGeom prst="rect">
            <a:avLst/>
          </a:prstGeom>
          <a:noFill/>
          <a:ln>
            <a:noFill/>
          </a:ln>
        </p:spPr>
        <p:txBody>
          <a:bodyPr anchorCtr="0" anchor="t" bIns="0" lIns="0" spcFirstLastPara="1" rIns="0" wrap="square" tIns="39600">
            <a:noAutofit/>
          </a:bodyPr>
          <a:lstStyle/>
          <a:p>
            <a:pPr indent="0" lvl="0" marL="0" marR="0" rtl="0" algn="ctr">
              <a:lnSpc>
                <a:spcPct val="100000"/>
              </a:lnSpc>
              <a:spcBef>
                <a:spcPts val="0"/>
              </a:spcBef>
              <a:spcAft>
                <a:spcPts val="0"/>
              </a:spcAft>
              <a:buNone/>
            </a:pPr>
            <a:r>
              <a:rPr b="0" i="0" lang="en-US" sz="2700" u="none" cap="none" strike="noStrike">
                <a:solidFill>
                  <a:srgbClr val="000000"/>
                </a:solidFill>
                <a:latin typeface="Open Sans"/>
                <a:ea typeface="Open Sans"/>
                <a:cs typeface="Open Sans"/>
                <a:sym typeface="Open Sans"/>
              </a:rPr>
              <a:t>SmugMug </a:t>
            </a:r>
            <a:endParaRPr/>
          </a:p>
          <a:p>
            <a:pPr indent="0" lvl="0" marL="0" marR="0" rtl="0" algn="ctr">
              <a:lnSpc>
                <a:spcPct val="100000"/>
              </a:lnSpc>
              <a:spcBef>
                <a:spcPts val="0"/>
              </a:spcBef>
              <a:spcAft>
                <a:spcPts val="0"/>
              </a:spcAft>
              <a:buNone/>
            </a:pPr>
            <a:r>
              <a:rPr b="0" i="0" lang="en-US" sz="2700" u="none" cap="none" strike="noStrike">
                <a:solidFill>
                  <a:srgbClr val="000000"/>
                </a:solidFill>
                <a:latin typeface="Open Sans"/>
                <a:ea typeface="Open Sans"/>
                <a:cs typeface="Open Sans"/>
                <a:sym typeface="Open Sans"/>
              </a:rPr>
              <a:t>Candid Photos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3"/>
          <p:cNvSpPr/>
          <p:nvPr/>
        </p:nvSpPr>
        <p:spPr>
          <a:xfrm>
            <a:off x="-169069" y="-138113"/>
            <a:ext cx="404812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238" name="Google Shape;238;p23"/>
          <p:cNvPicPr preferRelativeResize="0"/>
          <p:nvPr/>
        </p:nvPicPr>
        <p:blipFill rotWithShape="1">
          <a:blip r:embed="rId3">
            <a:alphaModFix/>
          </a:blip>
          <a:srcRect b="0" l="0" r="0" t="0"/>
          <a:stretch/>
        </p:blipFill>
        <p:spPr>
          <a:xfrm>
            <a:off x="-169021" y="829104"/>
            <a:ext cx="4048077" cy="5124450"/>
          </a:xfrm>
          <a:prstGeom prst="rect">
            <a:avLst/>
          </a:prstGeom>
          <a:noFill/>
          <a:ln>
            <a:noFill/>
          </a:ln>
        </p:spPr>
      </p:pic>
      <p:sp>
        <p:nvSpPr>
          <p:cNvPr id="239" name="Google Shape;239;p23"/>
          <p:cNvSpPr/>
          <p:nvPr/>
        </p:nvSpPr>
        <p:spPr>
          <a:xfrm rot="5400000">
            <a:off x="8457568" y="4527118"/>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txBox="1"/>
          <p:nvPr/>
        </p:nvSpPr>
        <p:spPr>
          <a:xfrm>
            <a:off x="4397616" y="304800"/>
            <a:ext cx="4483950" cy="2895600"/>
          </a:xfrm>
          <a:prstGeom prst="rect">
            <a:avLst/>
          </a:prstGeom>
          <a:noFill/>
          <a:ln>
            <a:noFill/>
          </a:ln>
        </p:spPr>
        <p:txBody>
          <a:bodyPr anchorCtr="0" anchor="t" bIns="0" lIns="0" spcFirstLastPara="1" rIns="0" wrap="square" tIns="18000">
            <a:noAutofit/>
          </a:bodyPr>
          <a:lstStyle/>
          <a:p>
            <a:pPr indent="0" lvl="0" marL="0" marR="0" rtl="0" algn="l">
              <a:lnSpc>
                <a:spcPct val="130000"/>
              </a:lnSpc>
              <a:spcBef>
                <a:spcPts val="0"/>
              </a:spcBef>
              <a:spcAft>
                <a:spcPts val="0"/>
              </a:spcAft>
              <a:buNone/>
            </a:pPr>
            <a:r>
              <a:rPr b="1" i="0" lang="en-US" sz="1350" u="none" cap="none" strike="noStrike">
                <a:solidFill>
                  <a:srgbClr val="000000"/>
                </a:solidFill>
                <a:latin typeface="Overpass"/>
                <a:ea typeface="Overpass"/>
                <a:cs typeface="Overpass"/>
                <a:sym typeface="Overpass"/>
              </a:rPr>
              <a:t>Using the APP, share information about your family</a:t>
            </a:r>
            <a:endParaRPr/>
          </a:p>
          <a:p>
            <a:pPr indent="0" lvl="0" marL="0" marR="0" rtl="0" algn="l">
              <a:lnSpc>
                <a:spcPct val="130000"/>
              </a:lnSpc>
              <a:spcBef>
                <a:spcPts val="0"/>
              </a:spcBef>
              <a:spcAft>
                <a:spcPts val="0"/>
              </a:spcAft>
              <a:buNone/>
            </a:pPr>
            <a:r>
              <a:t/>
            </a:r>
            <a:endParaRPr b="1" i="0" sz="1350" u="none" cap="none" strike="noStrike">
              <a:solidFill>
                <a:srgbClr val="000000"/>
              </a:solidFill>
              <a:latin typeface="Overpass"/>
              <a:ea typeface="Overpass"/>
              <a:cs typeface="Overpass"/>
              <a:sym typeface="Overpass"/>
            </a:endParaRPr>
          </a:p>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Family information is to be kept confidential.</a:t>
            </a:r>
            <a:endParaRPr/>
          </a:p>
          <a:p>
            <a:pPr indent="0" lvl="0" marL="0" marR="0" rtl="0" algn="l">
              <a:lnSpc>
                <a:spcPct val="130000"/>
              </a:lnSpc>
              <a:spcBef>
                <a:spcPts val="0"/>
              </a:spcBef>
              <a:spcAft>
                <a:spcPts val="0"/>
              </a:spcAft>
              <a:buNone/>
            </a:pPr>
            <a:r>
              <a:t/>
            </a:r>
            <a:endParaRPr b="0" i="0" sz="1350" u="none" cap="none" strike="noStrike">
              <a:solidFill>
                <a:srgbClr val="000000"/>
              </a:solidFill>
              <a:latin typeface="Overpass"/>
              <a:ea typeface="Overpass"/>
              <a:cs typeface="Overpass"/>
              <a:sym typeface="Overpass"/>
            </a:endParaRPr>
          </a:p>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Everyone’s journey is different. Try not to come to conclusions about the outcome of the individual’s journey.</a:t>
            </a:r>
            <a:endParaRPr/>
          </a:p>
          <a:p>
            <a:pPr indent="0" lvl="0" marL="0" marR="0" rtl="0" algn="l">
              <a:lnSpc>
                <a:spcPct val="130000"/>
              </a:lnSpc>
              <a:spcBef>
                <a:spcPts val="0"/>
              </a:spcBef>
              <a:spcAft>
                <a:spcPts val="0"/>
              </a:spcAft>
              <a:buNone/>
            </a:pPr>
            <a:r>
              <a:t/>
            </a:r>
            <a:endParaRPr b="0" i="0" sz="1350" u="none" cap="none" strike="noStrike">
              <a:solidFill>
                <a:srgbClr val="000000"/>
              </a:solidFill>
              <a:latin typeface="Overpass"/>
              <a:ea typeface="Overpass"/>
              <a:cs typeface="Overpass"/>
              <a:sym typeface="Overpass"/>
            </a:endParaRPr>
          </a:p>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Focus on the family, </a:t>
            </a:r>
            <a:r>
              <a:rPr b="0" i="0" lang="en-US" sz="1350" u="sng" cap="none" strike="noStrike">
                <a:solidFill>
                  <a:srgbClr val="000000"/>
                </a:solidFill>
                <a:latin typeface="Overpass"/>
                <a:ea typeface="Overpass"/>
                <a:cs typeface="Overpass"/>
                <a:sym typeface="Overpass"/>
              </a:rPr>
              <a:t>not</a:t>
            </a:r>
            <a:r>
              <a:rPr b="0" i="0" lang="en-US" sz="1350" u="none" cap="none" strike="noStrike">
                <a:solidFill>
                  <a:srgbClr val="000000"/>
                </a:solidFill>
                <a:latin typeface="Overpass"/>
                <a:ea typeface="Overpass"/>
                <a:cs typeface="Overpass"/>
                <a:sym typeface="Overpass"/>
              </a:rPr>
              <a:t> the diagnosis.</a:t>
            </a:r>
            <a:endParaRPr/>
          </a:p>
          <a:p>
            <a:pPr indent="0" lvl="0" marL="0" marR="0" rtl="0" algn="l">
              <a:lnSpc>
                <a:spcPct val="130000"/>
              </a:lnSpc>
              <a:spcBef>
                <a:spcPts val="0"/>
              </a:spcBef>
              <a:spcAft>
                <a:spcPts val="0"/>
              </a:spcAft>
              <a:buNone/>
            </a:pPr>
            <a:r>
              <a:t/>
            </a:r>
            <a:endParaRPr b="0" i="0" sz="1350" u="none" cap="none" strike="noStrike">
              <a:solidFill>
                <a:srgbClr val="000000"/>
              </a:solidFill>
              <a:latin typeface="Overpass"/>
              <a:ea typeface="Overpass"/>
              <a:cs typeface="Overpass"/>
              <a:sym typeface="Overpass"/>
            </a:endParaRPr>
          </a:p>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Write welcome notes to your families now to leave in their properties.</a:t>
            </a:r>
            <a:endParaRPr/>
          </a:p>
        </p:txBody>
      </p:sp>
      <p:sp>
        <p:nvSpPr>
          <p:cNvPr id="241" name="Google Shape;241;p23"/>
          <p:cNvSpPr txBox="1"/>
          <p:nvPr/>
        </p:nvSpPr>
        <p:spPr>
          <a:xfrm>
            <a:off x="4419318" y="3509794"/>
            <a:ext cx="4112400" cy="895500"/>
          </a:xfrm>
          <a:prstGeom prst="rect">
            <a:avLst/>
          </a:prstGeom>
          <a:noFill/>
          <a:ln>
            <a:noFill/>
          </a:ln>
        </p:spPr>
        <p:txBody>
          <a:bodyPr anchorCtr="0" anchor="t" bIns="0" lIns="0" spcFirstLastPara="1" rIns="0" wrap="square" tIns="25200">
            <a:noAutofit/>
          </a:bodyPr>
          <a:lstStyle/>
          <a:p>
            <a:pPr indent="0" lvl="0" marL="0" marR="0" rtl="0" algn="l">
              <a:lnSpc>
                <a:spcPct val="13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What's the most important way you can make each person feel seen and welcome?</a:t>
            </a:r>
            <a:endParaRPr/>
          </a:p>
        </p:txBody>
      </p:sp>
      <p:sp>
        <p:nvSpPr>
          <p:cNvPr id="242" name="Google Shape;242;p23"/>
          <p:cNvSpPr/>
          <p:nvPr/>
        </p:nvSpPr>
        <p:spPr>
          <a:xfrm rot="5400000">
            <a:off x="8448047" y="2131981"/>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rot="5400000">
            <a:off x="7668092" y="291056"/>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23"/>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245" name="Google Shape;245;p23"/>
          <p:cNvSpPr txBox="1"/>
          <p:nvPr/>
        </p:nvSpPr>
        <p:spPr>
          <a:xfrm>
            <a:off x="131445" y="251889"/>
            <a:ext cx="3683850"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i="0" lang="en-US" sz="2400" u="none" cap="none" strike="noStrike">
                <a:solidFill>
                  <a:srgbClr val="000000"/>
                </a:solidFill>
                <a:latin typeface="Open Sans"/>
                <a:ea typeface="Open Sans"/>
                <a:cs typeface="Open Sans"/>
                <a:sym typeface="Open Sans"/>
              </a:rPr>
              <a:t>Let's meet the families!</a:t>
            </a:r>
            <a:endParaRPr/>
          </a:p>
        </p:txBody>
      </p:sp>
      <p:sp>
        <p:nvSpPr>
          <p:cNvPr id="246" name="Google Shape;246;p23"/>
          <p:cNvSpPr txBox="1"/>
          <p:nvPr/>
        </p:nvSpPr>
        <p:spPr>
          <a:xfrm>
            <a:off x="4512059" y="4879657"/>
            <a:ext cx="4055258" cy="533400"/>
          </a:xfrm>
          <a:prstGeom prst="rect">
            <a:avLst/>
          </a:prstGeom>
          <a:noFill/>
          <a:ln>
            <a:noFill/>
          </a:ln>
        </p:spPr>
        <p:txBody>
          <a:bodyPr anchorCtr="0" anchor="t" bIns="0" lIns="0" spcFirstLastPara="1" rIns="0" wrap="square" tIns="28800">
            <a:noAutofit/>
          </a:bodyPr>
          <a:lstStyle/>
          <a:p>
            <a:pPr indent="0" lvl="0" marL="0" marR="0" rtl="0" algn="ctr">
              <a:lnSpc>
                <a:spcPct val="100000"/>
              </a:lnSpc>
              <a:spcBef>
                <a:spcPts val="0"/>
              </a:spcBef>
              <a:spcAft>
                <a:spcPts val="0"/>
              </a:spcAft>
              <a:buNone/>
            </a:pPr>
            <a:r>
              <a:rPr b="0" i="0" lang="en-US" sz="2100" u="none" cap="none" strike="noStrike">
                <a:solidFill>
                  <a:srgbClr val="CD298B"/>
                </a:solidFill>
                <a:latin typeface="Fugaz One"/>
                <a:ea typeface="Fugaz One"/>
                <a:cs typeface="Fugaz One"/>
                <a:sym typeface="Fugaz One"/>
              </a:rPr>
              <a:t>KNOW THEIR NAMES!</a:t>
            </a:r>
            <a:endParaRPr/>
          </a:p>
          <a:p>
            <a:pPr indent="0" lvl="0" marL="0" marR="0" rtl="0" algn="ctr">
              <a:lnSpc>
                <a:spcPct val="100000"/>
              </a:lnSpc>
              <a:spcBef>
                <a:spcPts val="0"/>
              </a:spcBef>
              <a:spcAft>
                <a:spcPts val="0"/>
              </a:spcAft>
              <a:buNone/>
            </a:pPr>
            <a:r>
              <a:t/>
            </a:r>
            <a:endParaRPr b="0" i="0" sz="2100" u="none" cap="none" strike="noStrike">
              <a:solidFill>
                <a:srgbClr val="CD298B"/>
              </a:solidFill>
              <a:latin typeface="Fugaz One"/>
              <a:ea typeface="Fugaz One"/>
              <a:cs typeface="Fugaz One"/>
              <a:sym typeface="Fugaz On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4"/>
          <p:cNvPicPr preferRelativeResize="0"/>
          <p:nvPr/>
        </p:nvPicPr>
        <p:blipFill rotWithShape="1">
          <a:blip r:embed="rId3">
            <a:alphaModFix/>
          </a:blip>
          <a:srcRect b="0" l="0" r="0" t="0"/>
          <a:stretch/>
        </p:blipFill>
        <p:spPr>
          <a:xfrm>
            <a:off x="3489408" y="1581140"/>
            <a:ext cx="2419302" cy="2419302"/>
          </a:xfrm>
          <a:prstGeom prst="rect">
            <a:avLst/>
          </a:prstGeom>
          <a:noFill/>
          <a:ln>
            <a:noFill/>
          </a:ln>
        </p:spPr>
      </p:pic>
      <p:sp>
        <p:nvSpPr>
          <p:cNvPr id="252" name="Google Shape;252;p24"/>
          <p:cNvSpPr/>
          <p:nvPr/>
        </p:nvSpPr>
        <p:spPr>
          <a:xfrm>
            <a:off x="-178594" y="-138113"/>
            <a:ext cx="11191875" cy="5781675"/>
          </a:xfrm>
          <a:custGeom>
            <a:rect b="b" l="l" r="r" t="t"/>
            <a:pathLst>
              <a:path extrusionOk="0" h="304800" w="304800">
                <a:moveTo>
                  <a:pt x="0" y="0"/>
                </a:moveTo>
                <a:lnTo>
                  <a:pt x="0" y="304800"/>
                </a:lnTo>
                <a:lnTo>
                  <a:pt x="304800" y="304800"/>
                </a:lnTo>
                <a:lnTo>
                  <a:pt x="304800" y="0"/>
                </a:lnTo>
                <a:lnTo>
                  <a:pt x="0" y="0"/>
                </a:lnTo>
                <a:close/>
              </a:path>
            </a:pathLst>
          </a:custGeom>
          <a:solidFill>
            <a:srgbClr val="FFCCE7"/>
          </a:solidFill>
          <a:ln>
            <a:noFill/>
          </a:ln>
        </p:spPr>
      </p:sp>
      <p:sp>
        <p:nvSpPr>
          <p:cNvPr id="253" name="Google Shape;253;p24"/>
          <p:cNvSpPr/>
          <p:nvPr/>
        </p:nvSpPr>
        <p:spPr>
          <a:xfrm rot="5400000">
            <a:off x="-1019804" y="454166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txBox="1"/>
          <p:nvPr/>
        </p:nvSpPr>
        <p:spPr>
          <a:xfrm>
            <a:off x="893467" y="-43432"/>
            <a:ext cx="5750700" cy="447600"/>
          </a:xfrm>
          <a:prstGeom prst="rect">
            <a:avLst/>
          </a:prstGeom>
          <a:noFill/>
          <a:ln>
            <a:noFill/>
          </a:ln>
        </p:spPr>
        <p:txBody>
          <a:bodyPr anchorCtr="0" anchor="t" bIns="0" lIns="0" spcFirstLastPara="1" rIns="0" wrap="square" tIns="39600">
            <a:noAutofit/>
          </a:bodyPr>
          <a:lstStyle/>
          <a:p>
            <a:pPr indent="0" lvl="0" marL="0" marR="0" rtl="0" algn="l">
              <a:lnSpc>
                <a:spcPct val="130000"/>
              </a:lnSpc>
              <a:spcBef>
                <a:spcPts val="0"/>
              </a:spcBef>
              <a:spcAft>
                <a:spcPts val="0"/>
              </a:spcAft>
              <a:buNone/>
            </a:pPr>
            <a:r>
              <a:rPr b="1" i="0" lang="en-US" sz="2700" u="none" cap="none" strike="noStrike">
                <a:solidFill>
                  <a:srgbClr val="FFFFFF"/>
                </a:solidFill>
                <a:latin typeface="Overpass"/>
                <a:ea typeface="Overpass"/>
                <a:cs typeface="Overpass"/>
                <a:sym typeface="Overpass"/>
              </a:rPr>
              <a:t>Property Preparations</a:t>
            </a:r>
            <a:endParaRPr/>
          </a:p>
        </p:txBody>
      </p:sp>
      <p:sp>
        <p:nvSpPr>
          <p:cNvPr id="255" name="Google Shape;255;p24"/>
          <p:cNvSpPr/>
          <p:nvPr/>
        </p:nvSpPr>
        <p:spPr>
          <a:xfrm rot="5400000">
            <a:off x="-1096004" y="209230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rot="5400000">
            <a:off x="-1875958" y="251375"/>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24"/>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258" name="Google Shape;258;p24"/>
          <p:cNvSpPr/>
          <p:nvPr/>
        </p:nvSpPr>
        <p:spPr>
          <a:xfrm rot="5400000">
            <a:off x="6331325" y="2396528"/>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4247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4"/>
          <p:cNvSpPr/>
          <p:nvPr/>
        </p:nvSpPr>
        <p:spPr>
          <a:xfrm rot="5400000">
            <a:off x="6721964" y="3301403"/>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4"/>
          <p:cNvSpPr txBox="1"/>
          <p:nvPr/>
        </p:nvSpPr>
        <p:spPr>
          <a:xfrm>
            <a:off x="1550250" y="300325"/>
            <a:ext cx="7000500" cy="41910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t/>
            </a:r>
            <a:endParaRPr b="1"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500" u="sng" cap="none" strike="noStrike">
                <a:solidFill>
                  <a:schemeClr val="dk1"/>
                </a:solidFill>
                <a:latin typeface="Open Sans"/>
                <a:ea typeface="Open Sans"/>
                <a:cs typeface="Open Sans"/>
                <a:sym typeface="Open Sans"/>
              </a:rPr>
              <a:t>Take these items - as specified by your leader</a:t>
            </a:r>
            <a:endParaRPr sz="1500">
              <a:solidFill>
                <a:schemeClr val="dk1"/>
              </a:solidFill>
            </a:endParaRPr>
          </a:p>
          <a:p>
            <a:pPr indent="-95250" lvl="0" marL="170000" marR="0" rtl="0" algn="l">
              <a:lnSpc>
                <a:spcPct val="100000"/>
              </a:lnSpc>
              <a:spcBef>
                <a:spcPts val="0"/>
              </a:spcBef>
              <a:spcAft>
                <a:spcPts val="0"/>
              </a:spcAft>
              <a:buClr>
                <a:schemeClr val="dk1"/>
              </a:buClr>
              <a:buSzPts val="1500"/>
              <a:buFont typeface="Open Sans"/>
              <a:buChar char="•"/>
            </a:pPr>
            <a:r>
              <a:rPr b="1" i="0" lang="en-US" sz="1500" u="none" cap="none" strike="noStrike">
                <a:solidFill>
                  <a:schemeClr val="dk1"/>
                </a:solidFill>
                <a:latin typeface="Open Sans"/>
                <a:ea typeface="Open Sans"/>
                <a:cs typeface="Open Sans"/>
                <a:sym typeface="Open Sans"/>
              </a:rPr>
              <a:t>Linen bag moved inside (if applicable)</a:t>
            </a:r>
            <a:endParaRPr sz="1500">
              <a:solidFill>
                <a:schemeClr val="dk1"/>
              </a:solidFill>
            </a:endParaRPr>
          </a:p>
          <a:p>
            <a:pPr indent="-95250" lvl="0" marL="170000" marR="0" rtl="0" algn="l">
              <a:lnSpc>
                <a:spcPct val="100000"/>
              </a:lnSpc>
              <a:spcBef>
                <a:spcPts val="0"/>
              </a:spcBef>
              <a:spcAft>
                <a:spcPts val="0"/>
              </a:spcAft>
              <a:buClr>
                <a:schemeClr val="dk1"/>
              </a:buClr>
              <a:buSzPts val="1500"/>
              <a:buFont typeface="Open Sans"/>
              <a:buChar char="•"/>
            </a:pPr>
            <a:r>
              <a:rPr b="1" i="0" lang="en-US" sz="1500" u="none" cap="none" strike="noStrike">
                <a:solidFill>
                  <a:schemeClr val="dk1"/>
                </a:solidFill>
                <a:latin typeface="Open Sans"/>
                <a:ea typeface="Open Sans"/>
                <a:cs typeface="Open Sans"/>
                <a:sym typeface="Open Sans"/>
              </a:rPr>
              <a:t>Household Care basket (if applicable)</a:t>
            </a:r>
            <a:endParaRPr sz="1500">
              <a:solidFill>
                <a:schemeClr val="dk1"/>
              </a:solidFill>
            </a:endParaRPr>
          </a:p>
          <a:p>
            <a:pPr indent="-95250" lvl="0" marL="170000" marR="0" rtl="0" algn="l">
              <a:lnSpc>
                <a:spcPct val="100000"/>
              </a:lnSpc>
              <a:spcBef>
                <a:spcPts val="0"/>
              </a:spcBef>
              <a:spcAft>
                <a:spcPts val="0"/>
              </a:spcAft>
              <a:buClr>
                <a:schemeClr val="dk1"/>
              </a:buClr>
              <a:buSzPts val="1500"/>
              <a:buFont typeface="Open Sans"/>
              <a:buChar char="•"/>
            </a:pPr>
            <a:r>
              <a:rPr b="1" i="0" lang="en-US" sz="1500" u="none" cap="none" strike="noStrike">
                <a:solidFill>
                  <a:schemeClr val="dk1"/>
                </a:solidFill>
                <a:latin typeface="Open Sans"/>
                <a:ea typeface="Open Sans"/>
                <a:cs typeface="Open Sans"/>
                <a:sym typeface="Open Sans"/>
              </a:rPr>
              <a:t>Water</a:t>
            </a:r>
            <a:endParaRPr sz="1500">
              <a:solidFill>
                <a:schemeClr val="dk1"/>
              </a:solidFill>
            </a:endParaRPr>
          </a:p>
          <a:p>
            <a:pPr indent="-95250" lvl="0" marL="170000" marR="0" rtl="0" algn="l">
              <a:lnSpc>
                <a:spcPct val="100000"/>
              </a:lnSpc>
              <a:spcBef>
                <a:spcPts val="0"/>
              </a:spcBef>
              <a:spcAft>
                <a:spcPts val="0"/>
              </a:spcAft>
              <a:buClr>
                <a:schemeClr val="dk1"/>
              </a:buClr>
              <a:buSzPts val="1500"/>
              <a:buFont typeface="Open Sans"/>
              <a:buChar char="•"/>
            </a:pPr>
            <a:r>
              <a:rPr b="1" i="0" lang="en-US" sz="1500" u="none" cap="none" strike="noStrike">
                <a:solidFill>
                  <a:schemeClr val="dk1"/>
                </a:solidFill>
                <a:latin typeface="Open Sans"/>
                <a:ea typeface="Open Sans"/>
                <a:cs typeface="Open Sans"/>
                <a:sym typeface="Open Sans"/>
              </a:rPr>
              <a:t>Welcome gift bag</a:t>
            </a:r>
            <a:endParaRPr sz="1500">
              <a:solidFill>
                <a:schemeClr val="dk1"/>
              </a:solidFill>
            </a:endParaRPr>
          </a:p>
          <a:p>
            <a:pPr indent="-95250" lvl="0" marL="170000" marR="0" rtl="0" algn="l">
              <a:lnSpc>
                <a:spcPct val="100000"/>
              </a:lnSpc>
              <a:spcBef>
                <a:spcPts val="0"/>
              </a:spcBef>
              <a:spcAft>
                <a:spcPts val="0"/>
              </a:spcAft>
              <a:buClr>
                <a:schemeClr val="dk1"/>
              </a:buClr>
              <a:buSzPts val="1500"/>
              <a:buFont typeface="Open Sans"/>
              <a:buChar char="•"/>
            </a:pPr>
            <a:r>
              <a:rPr b="1" i="0" lang="en-US" sz="1500" u="none" cap="none" strike="noStrike">
                <a:solidFill>
                  <a:schemeClr val="dk1"/>
                </a:solidFill>
                <a:latin typeface="Open Sans"/>
                <a:ea typeface="Open Sans"/>
                <a:cs typeface="Open Sans"/>
                <a:sym typeface="Open Sans"/>
              </a:rPr>
              <a:t>yard sign</a:t>
            </a:r>
            <a:endParaRPr sz="1500">
              <a:solidFill>
                <a:schemeClr val="dk1"/>
              </a:solidFill>
            </a:endParaRPr>
          </a:p>
          <a:p>
            <a:pPr indent="-95250" lvl="0" marL="170000" marR="0" rtl="0" algn="l">
              <a:lnSpc>
                <a:spcPct val="100000"/>
              </a:lnSpc>
              <a:spcBef>
                <a:spcPts val="0"/>
              </a:spcBef>
              <a:spcAft>
                <a:spcPts val="0"/>
              </a:spcAft>
              <a:buClr>
                <a:schemeClr val="dk1"/>
              </a:buClr>
              <a:buSzPts val="1500"/>
              <a:buFont typeface="Open Sans"/>
              <a:buChar char="•"/>
            </a:pPr>
            <a:r>
              <a:rPr b="1" i="0" lang="en-US" sz="1500" u="none" cap="none" strike="noStrike">
                <a:solidFill>
                  <a:schemeClr val="dk1"/>
                </a:solidFill>
                <a:latin typeface="Open Sans"/>
                <a:ea typeface="Open Sans"/>
                <a:cs typeface="Open Sans"/>
                <a:sym typeface="Open Sans"/>
              </a:rPr>
              <a:t>welcome note written by volunstar</a:t>
            </a:r>
            <a:endParaRPr sz="1500">
              <a:solidFill>
                <a:schemeClr val="dk1"/>
              </a:solidFill>
            </a:endParaRPr>
          </a:p>
          <a:p>
            <a:pPr indent="0" lvl="0" marL="0" marR="0" rtl="0" algn="l">
              <a:lnSpc>
                <a:spcPct val="100000"/>
              </a:lnSpc>
              <a:spcBef>
                <a:spcPts val="0"/>
              </a:spcBef>
              <a:spcAft>
                <a:spcPts val="0"/>
              </a:spcAft>
              <a:buNone/>
            </a:pPr>
            <a:r>
              <a:t/>
            </a:r>
            <a:endParaRPr b="1"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500" u="sng" cap="none" strike="noStrike">
                <a:solidFill>
                  <a:schemeClr val="dk1"/>
                </a:solidFill>
                <a:latin typeface="Open Sans"/>
                <a:ea typeface="Open Sans"/>
                <a:cs typeface="Open Sans"/>
                <a:sym typeface="Open Sans"/>
              </a:rPr>
              <a:t>When entering the property,  do the following:</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-verify entry code i</a:t>
            </a:r>
            <a:r>
              <a:rPr b="1" lang="en-US" sz="1500">
                <a:solidFill>
                  <a:schemeClr val="dk1"/>
                </a:solidFill>
                <a:latin typeface="Open Sans"/>
                <a:ea typeface="Open Sans"/>
                <a:cs typeface="Open Sans"/>
                <a:sym typeface="Open Sans"/>
              </a:rPr>
              <a:t>n APP </a:t>
            </a:r>
            <a:r>
              <a:rPr b="1" i="0" lang="en-US" sz="1500" u="none" cap="none" strike="noStrike">
                <a:solidFill>
                  <a:schemeClr val="dk1"/>
                </a:solidFill>
                <a:latin typeface="Open Sans"/>
                <a:ea typeface="Open Sans"/>
                <a:cs typeface="Open Sans"/>
                <a:sym typeface="Open Sans"/>
              </a:rPr>
              <a:t>works</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-verify WiFi works - p</a:t>
            </a:r>
            <a:r>
              <a:rPr b="1" lang="en-US" sz="1500">
                <a:solidFill>
                  <a:schemeClr val="dk1"/>
                </a:solidFill>
                <a:latin typeface="Open Sans"/>
                <a:ea typeface="Open Sans"/>
                <a:cs typeface="Open Sans"/>
                <a:sym typeface="Open Sans"/>
              </a:rPr>
              <a:t>assword</a:t>
            </a:r>
            <a:r>
              <a:rPr b="1" i="0" lang="en-US" sz="1500" u="none" cap="none" strike="noStrike">
                <a:solidFill>
                  <a:schemeClr val="dk1"/>
                </a:solidFill>
                <a:latin typeface="Open Sans"/>
                <a:ea typeface="Open Sans"/>
                <a:cs typeface="Open Sans"/>
                <a:sym typeface="Open Sans"/>
              </a:rPr>
              <a:t> in APP </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-verify the water and hot water are on</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-verify sheets on beds if no linen bag is present</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-locate property notebook/info to share with family</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-inspect: note stains, broken items or ones you move, etc.(take</a:t>
            </a:r>
            <a:r>
              <a:rPr b="1" lang="en-US" sz="1500">
                <a:solidFill>
                  <a:schemeClr val="dk1"/>
                </a:solidFill>
                <a:latin typeface="Open Sans"/>
                <a:ea typeface="Open Sans"/>
                <a:cs typeface="Open Sans"/>
                <a:sym typeface="Open Sans"/>
              </a:rPr>
              <a:t>  </a:t>
            </a:r>
            <a:r>
              <a:rPr b="1" i="0" lang="en-US" sz="1500" u="none" cap="none" strike="noStrike">
                <a:solidFill>
                  <a:schemeClr val="dk1"/>
                </a:solidFill>
                <a:latin typeface="Open Sans"/>
                <a:ea typeface="Open Sans"/>
                <a:cs typeface="Open Sans"/>
                <a:sym typeface="Open Sans"/>
              </a:rPr>
              <a:t>photos on phone - send to director)</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-select the appropriate temp for thermostat</a:t>
            </a:r>
            <a:endParaRPr sz="1500">
              <a:solidFill>
                <a:schemeClr val="dk1"/>
              </a:solidFill>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      -open blinds or shades</a:t>
            </a:r>
            <a:endParaRPr sz="1500">
              <a:solidFill>
                <a:schemeClr val="dk1"/>
              </a:solidFill>
            </a:endParaRPr>
          </a:p>
          <a:p>
            <a:pPr indent="0" lvl="0" marL="0" marR="0" rtl="0" algn="l">
              <a:lnSpc>
                <a:spcPct val="100000"/>
              </a:lnSpc>
              <a:spcBef>
                <a:spcPts val="0"/>
              </a:spcBef>
              <a:spcAft>
                <a:spcPts val="0"/>
              </a:spcAft>
              <a:buNone/>
            </a:pPr>
            <a:r>
              <a:t/>
            </a:r>
            <a:endParaRPr b="1"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500" u="none" cap="none" strike="noStrike">
                <a:solidFill>
                  <a:schemeClr val="dk1"/>
                </a:solidFill>
                <a:latin typeface="Open Sans"/>
                <a:ea typeface="Open Sans"/>
                <a:cs typeface="Open Sans"/>
                <a:sym typeface="Open Sans"/>
              </a:rPr>
              <a:t>Call or text the director with any issues</a:t>
            </a:r>
            <a:endParaRPr sz="1500">
              <a:solidFill>
                <a:schemeClr val="dk1"/>
              </a:solidFill>
            </a:endParaRPr>
          </a:p>
        </p:txBody>
      </p:sp>
      <p:sp>
        <p:nvSpPr>
          <p:cNvPr id="261" name="Google Shape;261;p24"/>
          <p:cNvSpPr txBox="1"/>
          <p:nvPr/>
        </p:nvSpPr>
        <p:spPr>
          <a:xfrm>
            <a:off x="6519225" y="1081975"/>
            <a:ext cx="1925100"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0" i="0" lang="en-US" sz="2400" u="none" cap="none" strike="noStrike">
                <a:solidFill>
                  <a:srgbClr val="42477F"/>
                </a:solidFill>
                <a:latin typeface="Open Sans"/>
                <a:ea typeface="Open Sans"/>
                <a:cs typeface="Open Sans"/>
                <a:sym typeface="Open Sans"/>
              </a:rPr>
              <a:t>Make the WOW moment ready for your family!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5"/>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873280"/>
          </a:solidFill>
          <a:ln>
            <a:noFill/>
          </a:ln>
        </p:spPr>
      </p:sp>
      <p:sp>
        <p:nvSpPr>
          <p:cNvPr id="267" name="Google Shape;267;p25"/>
          <p:cNvSpPr/>
          <p:nvPr/>
        </p:nvSpPr>
        <p:spPr>
          <a:xfrm>
            <a:off x="-46279" y="-71438"/>
            <a:ext cx="3695700" cy="56292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268" name="Google Shape;268;p25"/>
          <p:cNvSpPr txBox="1"/>
          <p:nvPr/>
        </p:nvSpPr>
        <p:spPr>
          <a:xfrm>
            <a:off x="4182428" y="412432"/>
            <a:ext cx="4874475" cy="400050"/>
          </a:xfrm>
          <a:prstGeom prst="rect">
            <a:avLst/>
          </a:prstGeom>
          <a:noFill/>
          <a:ln>
            <a:noFill/>
          </a:ln>
        </p:spPr>
        <p:txBody>
          <a:bodyPr anchorCtr="0" anchor="t" bIns="0" lIns="0" spcFirstLastPara="1" rIns="0" wrap="square" tIns="36000">
            <a:no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Overpass"/>
                <a:ea typeface="Overpass"/>
                <a:cs typeface="Overpass"/>
                <a:sym typeface="Overpass"/>
              </a:rPr>
              <a:t>Welcome to the Team!</a:t>
            </a:r>
            <a:endParaRPr/>
          </a:p>
        </p:txBody>
      </p:sp>
      <p:sp>
        <p:nvSpPr>
          <p:cNvPr id="269" name="Google Shape;269;p25"/>
          <p:cNvSpPr txBox="1"/>
          <p:nvPr/>
        </p:nvSpPr>
        <p:spPr>
          <a:xfrm>
            <a:off x="4182837" y="1079068"/>
            <a:ext cx="4874475" cy="1752600"/>
          </a:xfrm>
          <a:prstGeom prst="rect">
            <a:avLst/>
          </a:prstGeom>
          <a:noFill/>
          <a:ln>
            <a:noFill/>
          </a:ln>
        </p:spPr>
        <p:txBody>
          <a:bodyPr anchorCtr="0" anchor="t" bIns="0" lIns="0" spcFirstLastPara="1" rIns="0" wrap="square" tIns="50400">
            <a:noAutofit/>
          </a:bodyPr>
          <a:lstStyle/>
          <a:p>
            <a:pPr indent="0" lvl="0" marL="0" marR="0" rtl="0" algn="l">
              <a:lnSpc>
                <a:spcPct val="100000"/>
              </a:lnSpc>
              <a:spcBef>
                <a:spcPts val="0"/>
              </a:spcBef>
              <a:spcAft>
                <a:spcPts val="0"/>
              </a:spcAft>
              <a:buNone/>
            </a:pPr>
            <a:r>
              <a:rPr b="1" i="0" lang="en-US" sz="3450" u="none" cap="none" strike="noStrike">
                <a:solidFill>
                  <a:srgbClr val="FFFFFF"/>
                </a:solidFill>
                <a:latin typeface="Poppins"/>
                <a:ea typeface="Poppins"/>
                <a:cs typeface="Poppins"/>
                <a:sym typeface="Poppins"/>
              </a:rPr>
              <a:t>LITTLE PINK</a:t>
            </a:r>
            <a:endParaRPr/>
          </a:p>
          <a:p>
            <a:pPr indent="0" lvl="0" marL="0" marR="0" rtl="0" algn="l">
              <a:lnSpc>
                <a:spcPct val="100000"/>
              </a:lnSpc>
              <a:spcBef>
                <a:spcPts val="0"/>
              </a:spcBef>
              <a:spcAft>
                <a:spcPts val="0"/>
              </a:spcAft>
              <a:buNone/>
            </a:pPr>
            <a:r>
              <a:rPr b="1" i="0" lang="en-US" sz="3450" u="none" cap="none" strike="noStrike">
                <a:solidFill>
                  <a:srgbClr val="FFFFFF"/>
                </a:solidFill>
                <a:latin typeface="Poppins"/>
                <a:ea typeface="Poppins"/>
                <a:cs typeface="Poppins"/>
                <a:sym typeface="Poppins"/>
              </a:rPr>
              <a:t>TEAM ROLES</a:t>
            </a:r>
            <a:endParaRPr/>
          </a:p>
          <a:p>
            <a:pPr indent="0" lvl="0" marL="0" marR="0" rtl="0" algn="l">
              <a:lnSpc>
                <a:spcPct val="100000"/>
              </a:lnSpc>
              <a:spcBef>
                <a:spcPts val="0"/>
              </a:spcBef>
              <a:spcAft>
                <a:spcPts val="0"/>
              </a:spcAft>
              <a:buNone/>
            </a:pPr>
            <a:r>
              <a:rPr b="1" i="0" lang="en-US" sz="3450" u="none" cap="none" strike="noStrike">
                <a:solidFill>
                  <a:srgbClr val="FFFFFF"/>
                </a:solidFill>
                <a:latin typeface="Poppins"/>
                <a:ea typeface="Poppins"/>
                <a:cs typeface="Poppins"/>
                <a:sym typeface="Poppins"/>
              </a:rPr>
              <a:t>TEAM VALUES</a:t>
            </a:r>
            <a:endParaRPr/>
          </a:p>
          <a:p>
            <a:pPr indent="0" lvl="0" marL="0" marR="0" rtl="0" algn="l">
              <a:lnSpc>
                <a:spcPct val="100000"/>
              </a:lnSpc>
              <a:spcBef>
                <a:spcPts val="0"/>
              </a:spcBef>
              <a:spcAft>
                <a:spcPts val="0"/>
              </a:spcAft>
              <a:buNone/>
            </a:pPr>
            <a:r>
              <a:rPr b="1" i="0" lang="en-US" sz="3450" u="none" cap="none" strike="noStrike">
                <a:solidFill>
                  <a:srgbClr val="FFFFFF"/>
                </a:solidFill>
                <a:latin typeface="Poppins"/>
                <a:ea typeface="Poppins"/>
                <a:cs typeface="Poppins"/>
                <a:sym typeface="Poppins"/>
              </a:rPr>
              <a:t> POLICIES </a:t>
            </a:r>
            <a:endParaRPr/>
          </a:p>
        </p:txBody>
      </p:sp>
      <p:pic>
        <p:nvPicPr>
          <p:cNvPr id="270" name="Google Shape;270;p25"/>
          <p:cNvPicPr preferRelativeResize="0"/>
          <p:nvPr/>
        </p:nvPicPr>
        <p:blipFill rotWithShape="1">
          <a:blip r:embed="rId3">
            <a:alphaModFix/>
          </a:blip>
          <a:srcRect b="0" l="0" r="0" t="0"/>
          <a:stretch/>
        </p:blipFill>
        <p:spPr>
          <a:xfrm>
            <a:off x="-99060" y="1591628"/>
            <a:ext cx="3800475" cy="4810125"/>
          </a:xfrm>
          <a:prstGeom prst="rect">
            <a:avLst/>
          </a:prstGeom>
          <a:noFill/>
          <a:ln>
            <a:noFill/>
          </a:ln>
        </p:spPr>
      </p:pic>
      <p:sp>
        <p:nvSpPr>
          <p:cNvPr id="271" name="Google Shape;271;p25"/>
          <p:cNvSpPr/>
          <p:nvPr/>
        </p:nvSpPr>
        <p:spPr>
          <a:xfrm rot="5400000">
            <a:off x="-1894103" y="-3537844"/>
            <a:ext cx="7400925" cy="369570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p:nvPr/>
        </p:nvSpPr>
        <p:spPr>
          <a:xfrm rot="5400000">
            <a:off x="-436778" y="-2070992"/>
            <a:ext cx="4486275" cy="223837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5"/>
          <p:cNvSpPr txBox="1"/>
          <p:nvPr/>
        </p:nvSpPr>
        <p:spPr>
          <a:xfrm>
            <a:off x="4219642" y="4034790"/>
            <a:ext cx="4998300" cy="571500"/>
          </a:xfrm>
          <a:prstGeom prst="rect">
            <a:avLst/>
          </a:prstGeom>
          <a:noFill/>
          <a:ln>
            <a:noFill/>
          </a:ln>
        </p:spPr>
        <p:txBody>
          <a:bodyPr anchorCtr="0" anchor="t" bIns="0" lIns="0" spcFirstLastPara="1" rIns="0" wrap="square" tIns="21600">
            <a:noAutofit/>
          </a:bodyPr>
          <a:lstStyle/>
          <a:p>
            <a:pPr indent="0" lvl="0" marL="0" marR="0" rtl="0" algn="l">
              <a:lnSpc>
                <a:spcPct val="8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8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Team Pink Intros, tshirt speech, connect to families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6"/>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CD298B"/>
          </a:solidFill>
          <a:ln>
            <a:noFill/>
          </a:ln>
        </p:spPr>
      </p:sp>
      <p:pic>
        <p:nvPicPr>
          <p:cNvPr id="279" name="Google Shape;279;p26"/>
          <p:cNvPicPr preferRelativeResize="0"/>
          <p:nvPr/>
        </p:nvPicPr>
        <p:blipFill rotWithShape="1">
          <a:blip r:embed="rId3">
            <a:alphaModFix/>
          </a:blip>
          <a:srcRect b="0" l="0" r="0" t="0"/>
          <a:stretch/>
        </p:blipFill>
        <p:spPr>
          <a:xfrm>
            <a:off x="4057736" y="2690813"/>
            <a:ext cx="1219200" cy="1219200"/>
          </a:xfrm>
          <a:prstGeom prst="rect">
            <a:avLst/>
          </a:prstGeom>
          <a:noFill/>
          <a:ln>
            <a:noFill/>
          </a:ln>
        </p:spPr>
      </p:pic>
      <p:sp>
        <p:nvSpPr>
          <p:cNvPr id="280" name="Google Shape;280;p26"/>
          <p:cNvSpPr txBox="1"/>
          <p:nvPr/>
        </p:nvSpPr>
        <p:spPr>
          <a:xfrm>
            <a:off x="3762458" y="2666992"/>
            <a:ext cx="1721700" cy="152400"/>
          </a:xfrm>
          <a:prstGeom prst="rect">
            <a:avLst/>
          </a:prstGeom>
          <a:noFill/>
          <a:ln>
            <a:noFill/>
          </a:ln>
        </p:spPr>
        <p:txBody>
          <a:bodyPr anchorCtr="0" anchor="t" bIns="0" lIns="0" spcFirstLastPara="1" rIns="0" wrap="square" tIns="18000">
            <a:no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Open Sans"/>
                <a:ea typeface="Open Sans"/>
                <a:cs typeface="Open Sans"/>
                <a:sym typeface="Open Sans"/>
              </a:rPr>
              <a:t>Add your text here</a:t>
            </a:r>
            <a:endParaRPr/>
          </a:p>
        </p:txBody>
      </p:sp>
      <p:sp>
        <p:nvSpPr>
          <p:cNvPr id="281" name="Google Shape;281;p26"/>
          <p:cNvSpPr/>
          <p:nvPr/>
        </p:nvSpPr>
        <p:spPr>
          <a:xfrm>
            <a:off x="2517172" y="35447"/>
            <a:ext cx="7029231" cy="5377158"/>
          </a:xfrm>
          <a:custGeom>
            <a:rect b="b" l="l" r="r" t="t"/>
            <a:pathLst>
              <a:path extrusionOk="0" h="304800" w="304800">
                <a:moveTo>
                  <a:pt x="0" y="0"/>
                </a:moveTo>
                <a:lnTo>
                  <a:pt x="0" y="304800"/>
                </a:lnTo>
                <a:lnTo>
                  <a:pt x="304800" y="304800"/>
                </a:lnTo>
                <a:lnTo>
                  <a:pt x="304800" y="0"/>
                </a:lnTo>
                <a:lnTo>
                  <a:pt x="0" y="0"/>
                </a:lnTo>
                <a:close/>
              </a:path>
            </a:pathLst>
          </a:custGeom>
          <a:solidFill>
            <a:srgbClr val="2C3C74"/>
          </a:solidFill>
          <a:ln>
            <a:noFill/>
          </a:ln>
        </p:spPr>
      </p:sp>
      <p:sp>
        <p:nvSpPr>
          <p:cNvPr id="282" name="Google Shape;282;p26"/>
          <p:cNvSpPr txBox="1"/>
          <p:nvPr/>
        </p:nvSpPr>
        <p:spPr>
          <a:xfrm>
            <a:off x="114386" y="888683"/>
            <a:ext cx="2302725" cy="914400"/>
          </a:xfrm>
          <a:prstGeom prst="rect">
            <a:avLst/>
          </a:prstGeom>
          <a:noFill/>
          <a:ln>
            <a:noFill/>
          </a:ln>
        </p:spPr>
        <p:txBody>
          <a:bodyPr anchorCtr="0" anchor="t" bIns="0" lIns="0" spcFirstLastPara="1" rIns="0" wrap="square" tIns="50400">
            <a:noAutofit/>
          </a:bodyPr>
          <a:lstStyle/>
          <a:p>
            <a:pPr indent="0" lvl="0" marL="0" marR="0" rtl="0" algn="ctr">
              <a:lnSpc>
                <a:spcPct val="100000"/>
              </a:lnSpc>
              <a:spcBef>
                <a:spcPts val="0"/>
              </a:spcBef>
              <a:spcAft>
                <a:spcPts val="0"/>
              </a:spcAft>
              <a:buNone/>
            </a:pPr>
            <a:r>
              <a:rPr b="0" i="0" lang="en-US" sz="3600" u="none" cap="none" strike="noStrike">
                <a:solidFill>
                  <a:srgbClr val="FFFFFF"/>
                </a:solidFill>
                <a:latin typeface="Open Sans"/>
                <a:ea typeface="Open Sans"/>
                <a:cs typeface="Open Sans"/>
                <a:sym typeface="Open Sans"/>
              </a:rPr>
              <a:t>RETREAT </a:t>
            </a:r>
            <a:endParaRPr/>
          </a:p>
          <a:p>
            <a:pPr indent="0" lvl="0" marL="0" marR="0" rtl="0" algn="ctr">
              <a:lnSpc>
                <a:spcPct val="100000"/>
              </a:lnSpc>
              <a:spcBef>
                <a:spcPts val="0"/>
              </a:spcBef>
              <a:spcAft>
                <a:spcPts val="0"/>
              </a:spcAft>
              <a:buNone/>
            </a:pPr>
            <a:r>
              <a:rPr b="0" i="0" lang="en-US" sz="3600" u="none" cap="none" strike="noStrike">
                <a:solidFill>
                  <a:srgbClr val="FFFFFF"/>
                </a:solidFill>
                <a:latin typeface="Open Sans"/>
                <a:ea typeface="Open Sans"/>
                <a:cs typeface="Open Sans"/>
                <a:sym typeface="Open Sans"/>
              </a:rPr>
              <a:t>ROLES</a:t>
            </a:r>
            <a:endParaRPr/>
          </a:p>
        </p:txBody>
      </p:sp>
      <p:sp>
        <p:nvSpPr>
          <p:cNvPr id="283" name="Google Shape;283;p26"/>
          <p:cNvSpPr/>
          <p:nvPr/>
        </p:nvSpPr>
        <p:spPr>
          <a:xfrm>
            <a:off x="2723064" y="369629"/>
            <a:ext cx="3152489" cy="2228850"/>
          </a:xfrm>
          <a:custGeom>
            <a:rect b="b" l="l" r="r" t="t"/>
            <a:pathLst>
              <a:path extrusionOk="0" h="302905" w="302905">
                <a:moveTo>
                  <a:pt x="50483" y="0"/>
                </a:moveTo>
                <a:lnTo>
                  <a:pt x="252413" y="0"/>
                </a:lnTo>
                <a:cubicBezTo>
                  <a:pt x="280168" y="0"/>
                  <a:pt x="302905" y="22727"/>
                  <a:pt x="302905" y="50482"/>
                </a:cubicBezTo>
                <a:lnTo>
                  <a:pt x="302905" y="252412"/>
                </a:lnTo>
                <a:cubicBezTo>
                  <a:pt x="302905" y="280168"/>
                  <a:pt x="280168" y="302905"/>
                  <a:pt x="252413" y="302905"/>
                </a:cubicBezTo>
                <a:lnTo>
                  <a:pt x="50483" y="302905"/>
                </a:lnTo>
                <a:cubicBezTo>
                  <a:pt x="22717" y="302905"/>
                  <a:pt x="0" y="280168"/>
                  <a:pt x="0" y="252412"/>
                </a:cubicBezTo>
                <a:lnTo>
                  <a:pt x="0" y="50482"/>
                </a:lnTo>
                <a:cubicBezTo>
                  <a:pt x="10" y="22717"/>
                  <a:pt x="22717" y="0"/>
                  <a:pt x="50483" y="0"/>
                </a:cubicBez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txBox="1"/>
          <p:nvPr/>
        </p:nvSpPr>
        <p:spPr>
          <a:xfrm>
            <a:off x="3014676" y="838200"/>
            <a:ext cx="2617200" cy="19050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0" i="0" lang="en-US" u="none" cap="none" strike="noStrike">
                <a:solidFill>
                  <a:srgbClr val="FFFFFF"/>
                </a:solidFill>
                <a:latin typeface="Open Sans"/>
                <a:ea typeface="Open Sans"/>
                <a:cs typeface="Open Sans"/>
                <a:sym typeface="Open Sans"/>
              </a:rPr>
              <a:t>Emcee of the week</a:t>
            </a:r>
            <a:endParaRPr/>
          </a:p>
          <a:p>
            <a:pPr indent="0" lvl="0" marL="0" marR="0" rtl="0" algn="l">
              <a:lnSpc>
                <a:spcPct val="100000"/>
              </a:lnSpc>
              <a:spcBef>
                <a:spcPts val="0"/>
              </a:spcBef>
              <a:spcAft>
                <a:spcPts val="0"/>
              </a:spcAft>
              <a:buNone/>
            </a:pPr>
            <a:r>
              <a:t/>
            </a:r>
            <a:endParaRPr b="0" i="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u="none" cap="none" strike="noStrike">
                <a:solidFill>
                  <a:srgbClr val="FFFFFF"/>
                </a:solidFill>
                <a:latin typeface="Open Sans"/>
                <a:ea typeface="Open Sans"/>
                <a:cs typeface="Open Sans"/>
                <a:sym typeface="Open Sans"/>
              </a:rPr>
              <a:t>Leads and loves the  families and volunstars</a:t>
            </a:r>
            <a:endParaRPr/>
          </a:p>
          <a:p>
            <a:pPr indent="0" lvl="0" marL="0" marR="0" rtl="0" algn="l">
              <a:lnSpc>
                <a:spcPct val="100000"/>
              </a:lnSpc>
              <a:spcBef>
                <a:spcPts val="0"/>
              </a:spcBef>
              <a:spcAft>
                <a:spcPts val="0"/>
              </a:spcAft>
              <a:buNone/>
            </a:pPr>
            <a:r>
              <a:t/>
            </a:r>
            <a:endParaRPr b="0" i="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u="none" cap="none" strike="noStrike">
                <a:solidFill>
                  <a:srgbClr val="FFFFFF"/>
                </a:solidFill>
                <a:latin typeface="Open Sans"/>
                <a:ea typeface="Open Sans"/>
                <a:cs typeface="Open Sans"/>
                <a:sym typeface="Open Sans"/>
              </a:rPr>
              <a:t>Financial manager</a:t>
            </a:r>
            <a:endParaRPr/>
          </a:p>
          <a:p>
            <a:pPr indent="0" lvl="0" marL="0" marR="0" rtl="0" algn="l">
              <a:lnSpc>
                <a:spcPct val="100000"/>
              </a:lnSpc>
              <a:spcBef>
                <a:spcPts val="0"/>
              </a:spcBef>
              <a:spcAft>
                <a:spcPts val="0"/>
              </a:spcAft>
              <a:buNone/>
            </a:pPr>
            <a:r>
              <a:t/>
            </a:r>
            <a:endParaRPr b="0" i="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u="none" cap="none" strike="noStrike">
                <a:solidFill>
                  <a:srgbClr val="FFFFFF"/>
                </a:solidFill>
                <a:latin typeface="Open Sans"/>
                <a:ea typeface="Open Sans"/>
                <a:cs typeface="Open Sans"/>
                <a:sym typeface="Open Sans"/>
              </a:rPr>
              <a:t>Facilitates relationships</a:t>
            </a:r>
            <a:endParaRPr/>
          </a:p>
          <a:p>
            <a:pPr indent="0" lvl="0" marL="0" marR="0" rtl="0" algn="l">
              <a:lnSpc>
                <a:spcPct val="100000"/>
              </a:lnSpc>
              <a:spcBef>
                <a:spcPts val="0"/>
              </a:spcBef>
              <a:spcAft>
                <a:spcPts val="0"/>
              </a:spcAft>
              <a:buNone/>
            </a:pPr>
            <a:r>
              <a:t/>
            </a:r>
            <a:endParaRPr b="0" i="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u="none" cap="none" strike="noStrike">
              <a:solidFill>
                <a:srgbClr val="FFFFFF"/>
              </a:solidFill>
              <a:latin typeface="Open Sans"/>
              <a:ea typeface="Open Sans"/>
              <a:cs typeface="Open Sans"/>
              <a:sym typeface="Open Sans"/>
            </a:endParaRPr>
          </a:p>
        </p:txBody>
      </p:sp>
      <p:sp>
        <p:nvSpPr>
          <p:cNvPr id="285" name="Google Shape;285;p26"/>
          <p:cNvSpPr/>
          <p:nvPr/>
        </p:nvSpPr>
        <p:spPr>
          <a:xfrm>
            <a:off x="6156931" y="369629"/>
            <a:ext cx="3142964" cy="2228850"/>
          </a:xfrm>
          <a:custGeom>
            <a:rect b="b" l="l" r="r" t="t"/>
            <a:pathLst>
              <a:path extrusionOk="0" h="302905" w="302905">
                <a:moveTo>
                  <a:pt x="50483" y="0"/>
                </a:moveTo>
                <a:lnTo>
                  <a:pt x="252413" y="0"/>
                </a:lnTo>
                <a:cubicBezTo>
                  <a:pt x="280168" y="0"/>
                  <a:pt x="302905" y="22727"/>
                  <a:pt x="302905" y="50482"/>
                </a:cubicBezTo>
                <a:lnTo>
                  <a:pt x="302905" y="252412"/>
                </a:lnTo>
                <a:cubicBezTo>
                  <a:pt x="302905" y="280168"/>
                  <a:pt x="280168" y="302905"/>
                  <a:pt x="252413" y="302905"/>
                </a:cubicBezTo>
                <a:lnTo>
                  <a:pt x="50483" y="302905"/>
                </a:lnTo>
                <a:cubicBezTo>
                  <a:pt x="22717" y="302905"/>
                  <a:pt x="0" y="280168"/>
                  <a:pt x="0" y="252412"/>
                </a:cubicBezTo>
                <a:lnTo>
                  <a:pt x="0" y="50482"/>
                </a:lnTo>
                <a:cubicBezTo>
                  <a:pt x="10" y="22717"/>
                  <a:pt x="22717" y="0"/>
                  <a:pt x="50483" y="0"/>
                </a:cubicBezTo>
                <a:close/>
              </a:path>
            </a:pathLst>
          </a:custGeom>
          <a:solidFill>
            <a:srgbClr val="E5E5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txBox="1"/>
          <p:nvPr/>
        </p:nvSpPr>
        <p:spPr>
          <a:xfrm>
            <a:off x="6736532" y="838200"/>
            <a:ext cx="2254800" cy="17145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Community Lia</a:t>
            </a:r>
            <a:r>
              <a:rPr lang="en-US" sz="1500">
                <a:latin typeface="Open Sans"/>
                <a:ea typeface="Open Sans"/>
                <a:cs typeface="Open Sans"/>
                <a:sym typeface="Open Sans"/>
              </a:rPr>
              <a:t>is</a:t>
            </a:r>
            <a:r>
              <a:rPr b="0" i="0" lang="en-US" sz="1500" u="none" cap="none" strike="noStrike">
                <a:solidFill>
                  <a:srgbClr val="000000"/>
                </a:solidFill>
                <a:latin typeface="Open Sans"/>
                <a:ea typeface="Open Sans"/>
                <a:cs typeface="Open Sans"/>
                <a:sym typeface="Open Sans"/>
              </a:rPr>
              <a:t>on</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Retreat week details and schedule</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Leads and loves Team Pink</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a:p>
        </p:txBody>
      </p:sp>
      <p:sp>
        <p:nvSpPr>
          <p:cNvPr id="287" name="Google Shape;287;p26"/>
          <p:cNvSpPr/>
          <p:nvPr/>
        </p:nvSpPr>
        <p:spPr>
          <a:xfrm>
            <a:off x="2761164" y="2837564"/>
            <a:ext cx="3114389" cy="2228850"/>
          </a:xfrm>
          <a:custGeom>
            <a:rect b="b" l="l" r="r" t="t"/>
            <a:pathLst>
              <a:path extrusionOk="0" h="302905" w="302905">
                <a:moveTo>
                  <a:pt x="50483" y="0"/>
                </a:moveTo>
                <a:lnTo>
                  <a:pt x="252413" y="0"/>
                </a:lnTo>
                <a:cubicBezTo>
                  <a:pt x="280168" y="0"/>
                  <a:pt x="302905" y="22727"/>
                  <a:pt x="302905" y="50482"/>
                </a:cubicBezTo>
                <a:lnTo>
                  <a:pt x="302905" y="252412"/>
                </a:lnTo>
                <a:cubicBezTo>
                  <a:pt x="302905" y="280168"/>
                  <a:pt x="280168" y="302905"/>
                  <a:pt x="252413" y="302905"/>
                </a:cubicBezTo>
                <a:lnTo>
                  <a:pt x="50483" y="302905"/>
                </a:lnTo>
                <a:cubicBezTo>
                  <a:pt x="22717" y="302905"/>
                  <a:pt x="0" y="280168"/>
                  <a:pt x="0" y="252412"/>
                </a:cubicBezTo>
                <a:lnTo>
                  <a:pt x="0" y="50482"/>
                </a:lnTo>
                <a:cubicBezTo>
                  <a:pt x="10" y="22717"/>
                  <a:pt x="22717" y="0"/>
                  <a:pt x="50483" y="0"/>
                </a:cubicBezTo>
                <a:close/>
              </a:path>
            </a:pathLst>
          </a:custGeom>
          <a:solidFill>
            <a:srgbClr val="E5E5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p:nvPr/>
        </p:nvSpPr>
        <p:spPr>
          <a:xfrm>
            <a:off x="6156931" y="2837564"/>
            <a:ext cx="3209639" cy="2228850"/>
          </a:xfrm>
          <a:custGeom>
            <a:rect b="b" l="l" r="r" t="t"/>
            <a:pathLst>
              <a:path extrusionOk="0" h="302905" w="302905">
                <a:moveTo>
                  <a:pt x="50483" y="0"/>
                </a:moveTo>
                <a:lnTo>
                  <a:pt x="252413" y="0"/>
                </a:lnTo>
                <a:cubicBezTo>
                  <a:pt x="280168" y="0"/>
                  <a:pt x="302905" y="22727"/>
                  <a:pt x="302905" y="50482"/>
                </a:cubicBezTo>
                <a:lnTo>
                  <a:pt x="302905" y="252412"/>
                </a:lnTo>
                <a:cubicBezTo>
                  <a:pt x="302905" y="280168"/>
                  <a:pt x="280168" y="302905"/>
                  <a:pt x="252413" y="302905"/>
                </a:cubicBezTo>
                <a:lnTo>
                  <a:pt x="50483" y="302905"/>
                </a:lnTo>
                <a:cubicBezTo>
                  <a:pt x="22717" y="302905"/>
                  <a:pt x="0" y="280168"/>
                  <a:pt x="0" y="252412"/>
                </a:cubicBezTo>
                <a:lnTo>
                  <a:pt x="0" y="50482"/>
                </a:lnTo>
                <a:cubicBezTo>
                  <a:pt x="10" y="22717"/>
                  <a:pt x="22717" y="0"/>
                  <a:pt x="50483" y="0"/>
                </a:cubicBez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txBox="1"/>
          <p:nvPr/>
        </p:nvSpPr>
        <p:spPr>
          <a:xfrm>
            <a:off x="6141263" y="4757328"/>
            <a:ext cx="2186248" cy="228600"/>
          </a:xfrm>
          <a:prstGeom prst="rect">
            <a:avLst/>
          </a:prstGeom>
          <a:noFill/>
          <a:ln>
            <a:noFill/>
          </a:ln>
        </p:spPr>
        <p:txBody>
          <a:bodyPr anchorCtr="0" anchor="t" bIns="0" lIns="0" spcFirstLastPara="1" rIns="0" wrap="square" tIns="25200">
            <a:noAutofit/>
          </a:bodyPr>
          <a:lstStyle/>
          <a:p>
            <a:pPr indent="0" lvl="0" marL="0" marR="0" rtl="0" algn="r">
              <a:lnSpc>
                <a:spcPct val="100000"/>
              </a:lnSpc>
              <a:spcBef>
                <a:spcPts val="0"/>
              </a:spcBef>
              <a:spcAft>
                <a:spcPts val="0"/>
              </a:spcAft>
              <a:buNone/>
            </a:pPr>
            <a:r>
              <a:rPr b="1" i="0" lang="en-US" sz="1836" u="none" cap="none" strike="noStrike">
                <a:solidFill>
                  <a:srgbClr val="FFFFFF"/>
                </a:solidFill>
                <a:latin typeface="Arimo"/>
                <a:ea typeface="Arimo"/>
                <a:cs typeface="Arimo"/>
                <a:sym typeface="Arimo"/>
              </a:rPr>
              <a:t>TEAM PINK</a:t>
            </a:r>
            <a:endParaRPr/>
          </a:p>
        </p:txBody>
      </p:sp>
      <p:sp>
        <p:nvSpPr>
          <p:cNvPr id="290" name="Google Shape;290;p26"/>
          <p:cNvSpPr/>
          <p:nvPr/>
        </p:nvSpPr>
        <p:spPr>
          <a:xfrm>
            <a:off x="5350754" y="2109683"/>
            <a:ext cx="1295390" cy="1028700"/>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txBox="1"/>
          <p:nvPr/>
        </p:nvSpPr>
        <p:spPr>
          <a:xfrm>
            <a:off x="3464938" y="4747746"/>
            <a:ext cx="2186248" cy="2286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1" i="0" lang="en-US" sz="1836" u="none" cap="none" strike="noStrike">
                <a:solidFill>
                  <a:srgbClr val="2C3C74"/>
                </a:solidFill>
                <a:latin typeface="Arimo"/>
                <a:ea typeface="Arimo"/>
                <a:cs typeface="Arimo"/>
                <a:sym typeface="Arimo"/>
              </a:rPr>
              <a:t>VOLUNSTARS</a:t>
            </a:r>
            <a:endParaRPr/>
          </a:p>
        </p:txBody>
      </p:sp>
      <p:sp>
        <p:nvSpPr>
          <p:cNvPr id="292" name="Google Shape;292;p26"/>
          <p:cNvSpPr txBox="1"/>
          <p:nvPr/>
        </p:nvSpPr>
        <p:spPr>
          <a:xfrm>
            <a:off x="6646154" y="496423"/>
            <a:ext cx="2334300" cy="228600"/>
          </a:xfrm>
          <a:prstGeom prst="rect">
            <a:avLst/>
          </a:prstGeom>
          <a:noFill/>
          <a:ln>
            <a:noFill/>
          </a:ln>
        </p:spPr>
        <p:txBody>
          <a:bodyPr anchorCtr="0" anchor="t" bIns="0" lIns="0" spcFirstLastPara="1" rIns="0" wrap="square" tIns="25200">
            <a:noAutofit/>
          </a:bodyPr>
          <a:lstStyle/>
          <a:p>
            <a:pPr indent="0" lvl="0" marL="0" marR="0" rtl="0" algn="ctr">
              <a:lnSpc>
                <a:spcPct val="100000"/>
              </a:lnSpc>
              <a:spcBef>
                <a:spcPts val="0"/>
              </a:spcBef>
              <a:spcAft>
                <a:spcPts val="0"/>
              </a:spcAft>
              <a:buNone/>
            </a:pPr>
            <a:r>
              <a:rPr b="1" i="0" lang="en-US" sz="1800" u="none" cap="none" strike="noStrike">
                <a:solidFill>
                  <a:srgbClr val="2C3C74"/>
                </a:solidFill>
                <a:latin typeface="Arimo"/>
                <a:ea typeface="Arimo"/>
                <a:cs typeface="Arimo"/>
                <a:sym typeface="Arimo"/>
              </a:rPr>
              <a:t>COORDINATOR</a:t>
            </a:r>
            <a:endParaRPr/>
          </a:p>
        </p:txBody>
      </p:sp>
      <p:sp>
        <p:nvSpPr>
          <p:cNvPr id="293" name="Google Shape;293;p26"/>
          <p:cNvSpPr txBox="1"/>
          <p:nvPr/>
        </p:nvSpPr>
        <p:spPr>
          <a:xfrm>
            <a:off x="3095564" y="496423"/>
            <a:ext cx="2186100" cy="228600"/>
          </a:xfrm>
          <a:prstGeom prst="rect">
            <a:avLst/>
          </a:prstGeom>
          <a:noFill/>
          <a:ln>
            <a:noFill/>
          </a:ln>
        </p:spPr>
        <p:txBody>
          <a:bodyPr anchorCtr="0" anchor="t" bIns="0" lIns="0" spcFirstLastPara="1" rIns="0" wrap="square" tIns="25200">
            <a:noAutofit/>
          </a:bodyPr>
          <a:lstStyle/>
          <a:p>
            <a:pPr indent="0" lvl="0" marL="0" marR="0" rtl="0" algn="ctr">
              <a:lnSpc>
                <a:spcPct val="100000"/>
              </a:lnSpc>
              <a:spcBef>
                <a:spcPts val="0"/>
              </a:spcBef>
              <a:spcAft>
                <a:spcPts val="0"/>
              </a:spcAft>
              <a:buNone/>
            </a:pPr>
            <a:r>
              <a:rPr b="1" i="0" lang="en-US" sz="1800" u="none" cap="none" strike="noStrike">
                <a:solidFill>
                  <a:srgbClr val="FFFFFF"/>
                </a:solidFill>
                <a:latin typeface="Arimo"/>
                <a:ea typeface="Arimo"/>
                <a:cs typeface="Arimo"/>
                <a:sym typeface="Arimo"/>
              </a:rPr>
              <a:t>DIRECTOR</a:t>
            </a:r>
            <a:endParaRPr/>
          </a:p>
        </p:txBody>
      </p:sp>
      <p:pic>
        <p:nvPicPr>
          <p:cNvPr id="294" name="Google Shape;294;p26"/>
          <p:cNvPicPr preferRelativeResize="0"/>
          <p:nvPr/>
        </p:nvPicPr>
        <p:blipFill rotWithShape="1">
          <a:blip r:embed="rId4">
            <a:alphaModFix/>
          </a:blip>
          <a:srcRect b="0" l="0" r="0" t="0"/>
          <a:stretch/>
        </p:blipFill>
        <p:spPr>
          <a:xfrm>
            <a:off x="5575230" y="2219449"/>
            <a:ext cx="809377" cy="809377"/>
          </a:xfrm>
          <a:prstGeom prst="rect">
            <a:avLst/>
          </a:prstGeom>
          <a:noFill/>
          <a:ln>
            <a:noFill/>
          </a:ln>
        </p:spPr>
      </p:pic>
      <p:sp>
        <p:nvSpPr>
          <p:cNvPr id="295" name="Google Shape;295;p26"/>
          <p:cNvSpPr txBox="1"/>
          <p:nvPr/>
        </p:nvSpPr>
        <p:spPr>
          <a:xfrm>
            <a:off x="3095573" y="3116815"/>
            <a:ext cx="2445600" cy="13335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Assigned to families to serve and meet their needs</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Commits to serve entire week</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Stays at volunteer house</a:t>
            </a:r>
            <a:endParaRPr/>
          </a:p>
        </p:txBody>
      </p:sp>
      <p:sp>
        <p:nvSpPr>
          <p:cNvPr id="296" name="Google Shape;296;p26"/>
          <p:cNvSpPr txBox="1"/>
          <p:nvPr/>
        </p:nvSpPr>
        <p:spPr>
          <a:xfrm>
            <a:off x="6646143" y="3028822"/>
            <a:ext cx="2617200" cy="20955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Works year round with Coordinator to develop retreat schedule, donors, support system</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Does not have to be present 24/7 during retreat week</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p:txBody>
      </p:sp>
      <p:sp>
        <p:nvSpPr>
          <p:cNvPr id="297" name="Google Shape;297;p26"/>
          <p:cNvSpPr txBox="1"/>
          <p:nvPr/>
        </p:nvSpPr>
        <p:spPr>
          <a:xfrm>
            <a:off x="500063" y="2181225"/>
            <a:ext cx="1721700" cy="13716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Every retreat staff member is valued for what they add to the week for the families.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7"/>
          <p:cNvSpPr/>
          <p:nvPr/>
        </p:nvSpPr>
        <p:spPr>
          <a:xfrm>
            <a:off x="-169069" y="-138113"/>
            <a:ext cx="404812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303" name="Google Shape;303;p27"/>
          <p:cNvPicPr preferRelativeResize="0"/>
          <p:nvPr/>
        </p:nvPicPr>
        <p:blipFill rotWithShape="1">
          <a:blip r:embed="rId3">
            <a:alphaModFix/>
          </a:blip>
          <a:srcRect b="0" l="0" r="0" t="0"/>
          <a:stretch/>
        </p:blipFill>
        <p:spPr>
          <a:xfrm>
            <a:off x="-169021" y="829104"/>
            <a:ext cx="4048077" cy="5124450"/>
          </a:xfrm>
          <a:prstGeom prst="rect">
            <a:avLst/>
          </a:prstGeom>
          <a:noFill/>
          <a:ln>
            <a:noFill/>
          </a:ln>
        </p:spPr>
      </p:pic>
      <p:sp>
        <p:nvSpPr>
          <p:cNvPr id="304" name="Google Shape;304;p27"/>
          <p:cNvSpPr/>
          <p:nvPr/>
        </p:nvSpPr>
        <p:spPr>
          <a:xfrm rot="5400000">
            <a:off x="8286556" y="453664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txBox="1"/>
          <p:nvPr/>
        </p:nvSpPr>
        <p:spPr>
          <a:xfrm>
            <a:off x="4152831" y="2332457"/>
            <a:ext cx="4483800" cy="2676600"/>
          </a:xfrm>
          <a:prstGeom prst="rect">
            <a:avLst/>
          </a:prstGeom>
          <a:noFill/>
          <a:ln>
            <a:noFill/>
          </a:ln>
        </p:spPr>
        <p:txBody>
          <a:bodyPr anchorCtr="0" anchor="t" bIns="0" lIns="0" spcFirstLastPara="1" rIns="0" wrap="square" tIns="18000">
            <a:noAutofit/>
          </a:bodyPr>
          <a:lstStyle/>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What qualities do LP volunteers reflect to make families experience joy and hope during the week?</a:t>
            </a:r>
            <a:endParaRPr/>
          </a:p>
          <a:p>
            <a:pPr indent="0" lvl="0" marL="0" marR="0" rtl="0" algn="l">
              <a:lnSpc>
                <a:spcPct val="130000"/>
              </a:lnSpc>
              <a:spcBef>
                <a:spcPts val="0"/>
              </a:spcBef>
              <a:spcAft>
                <a:spcPts val="0"/>
              </a:spcAft>
              <a:buNone/>
            </a:pPr>
            <a:r>
              <a:t/>
            </a:r>
            <a:endParaRPr b="0" i="0" sz="1350" u="none" cap="none" strike="noStrike">
              <a:solidFill>
                <a:srgbClr val="000000"/>
              </a:solidFill>
              <a:latin typeface="Overpass"/>
              <a:ea typeface="Overpass"/>
              <a:cs typeface="Overpass"/>
              <a:sym typeface="Overpass"/>
            </a:endParaRPr>
          </a:p>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What attitudes or behaviors are not beneficial to the team or families?</a:t>
            </a:r>
            <a:endParaRPr/>
          </a:p>
          <a:p>
            <a:pPr indent="0" lvl="0" marL="0" marR="0" rtl="0" algn="l">
              <a:lnSpc>
                <a:spcPct val="130000"/>
              </a:lnSpc>
              <a:spcBef>
                <a:spcPts val="0"/>
              </a:spcBef>
              <a:spcAft>
                <a:spcPts val="0"/>
              </a:spcAft>
              <a:buNone/>
            </a:pPr>
            <a:r>
              <a:t/>
            </a:r>
            <a:endParaRPr b="0" i="1" sz="1350" u="none" cap="none" strike="noStrike">
              <a:solidFill>
                <a:srgbClr val="000000"/>
              </a:solidFill>
              <a:latin typeface="Overpass"/>
              <a:ea typeface="Overpass"/>
              <a:cs typeface="Overpass"/>
              <a:sym typeface="Overpass"/>
            </a:endParaRPr>
          </a:p>
          <a:p>
            <a:pPr indent="0" lvl="0" marL="0" marR="0" rtl="0" algn="l">
              <a:lnSpc>
                <a:spcPct val="130000"/>
              </a:lnSpc>
              <a:spcBef>
                <a:spcPts val="0"/>
              </a:spcBef>
              <a:spcAft>
                <a:spcPts val="0"/>
              </a:spcAft>
              <a:buNone/>
            </a:pPr>
            <a:r>
              <a:rPr b="0" i="0" lang="en-US" sz="1350" u="none" cap="none" strike="noStrike">
                <a:solidFill>
                  <a:srgbClr val="000000"/>
                </a:solidFill>
                <a:latin typeface="Overpass"/>
                <a:ea typeface="Overpass"/>
                <a:cs typeface="Overpass"/>
                <a:sym typeface="Overpass"/>
              </a:rPr>
              <a:t>How can we use feedback to help guide us to the best experience for everyone?</a:t>
            </a:r>
            <a:endParaRPr/>
          </a:p>
          <a:p>
            <a:pPr indent="0" lvl="0" marL="0" marR="0" rtl="0" algn="l">
              <a:lnSpc>
                <a:spcPct val="130000"/>
              </a:lnSpc>
              <a:spcBef>
                <a:spcPts val="0"/>
              </a:spcBef>
              <a:spcAft>
                <a:spcPts val="0"/>
              </a:spcAft>
              <a:buNone/>
            </a:pPr>
            <a:r>
              <a:t/>
            </a:r>
            <a:endParaRPr b="0" i="0" sz="1350" u="none" cap="none" strike="noStrike">
              <a:solidFill>
                <a:srgbClr val="000000"/>
              </a:solidFill>
              <a:latin typeface="Overpass"/>
              <a:ea typeface="Overpass"/>
              <a:cs typeface="Overpass"/>
              <a:sym typeface="Overpass"/>
            </a:endParaRPr>
          </a:p>
        </p:txBody>
      </p:sp>
      <p:sp>
        <p:nvSpPr>
          <p:cNvPr id="306" name="Google Shape;306;p27"/>
          <p:cNvSpPr txBox="1"/>
          <p:nvPr/>
        </p:nvSpPr>
        <p:spPr>
          <a:xfrm>
            <a:off x="4169101" y="1257219"/>
            <a:ext cx="4645800" cy="1238400"/>
          </a:xfrm>
          <a:prstGeom prst="rect">
            <a:avLst/>
          </a:prstGeom>
          <a:noFill/>
          <a:ln>
            <a:noFill/>
          </a:ln>
        </p:spPr>
        <p:txBody>
          <a:bodyPr anchorCtr="0" anchor="t" bIns="0" lIns="0" spcFirstLastPara="1" rIns="0" wrap="square" tIns="25200">
            <a:noAutofit/>
          </a:bodyPr>
          <a:lstStyle/>
          <a:p>
            <a:pPr indent="0" lvl="0" marL="0" marR="0" rtl="0" algn="l">
              <a:lnSpc>
                <a:spcPct val="130026"/>
              </a:lnSpc>
              <a:spcBef>
                <a:spcPts val="0"/>
              </a:spcBef>
              <a:spcAft>
                <a:spcPts val="0"/>
              </a:spcAft>
              <a:buNone/>
            </a:pPr>
            <a:r>
              <a:rPr b="1" i="0" lang="en-US" sz="1600" u="none" cap="none" strike="noStrike">
                <a:solidFill>
                  <a:srgbClr val="000000"/>
                </a:solidFill>
                <a:latin typeface="Overpass"/>
                <a:ea typeface="Overpass"/>
                <a:cs typeface="Overpass"/>
                <a:sym typeface="Overpass"/>
              </a:rPr>
              <a:t>For 15 years, hundreds of volunteers have served families, making life-changing differences in how they felt loved and supported.</a:t>
            </a:r>
            <a:endParaRPr sz="1600"/>
          </a:p>
        </p:txBody>
      </p:sp>
      <p:sp>
        <p:nvSpPr>
          <p:cNvPr id="307" name="Google Shape;307;p27"/>
          <p:cNvSpPr/>
          <p:nvPr/>
        </p:nvSpPr>
        <p:spPr>
          <a:xfrm rot="5400000">
            <a:off x="8286122" y="2151031"/>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rot="5400000">
            <a:off x="7506167" y="310106"/>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27"/>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310" name="Google Shape;310;p27"/>
          <p:cNvSpPr txBox="1"/>
          <p:nvPr/>
        </p:nvSpPr>
        <p:spPr>
          <a:xfrm>
            <a:off x="198120" y="442389"/>
            <a:ext cx="3436200"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i="0" lang="en-US" sz="2400" u="none" cap="none" strike="noStrike">
                <a:solidFill>
                  <a:srgbClr val="000000"/>
                </a:solidFill>
                <a:latin typeface="Open Sans"/>
                <a:ea typeface="Open Sans"/>
                <a:cs typeface="Open Sans"/>
                <a:sym typeface="Open Sans"/>
              </a:rPr>
              <a:t>TEAM VALUES</a:t>
            </a:r>
            <a:endParaRPr/>
          </a:p>
        </p:txBody>
      </p:sp>
      <p:pic>
        <p:nvPicPr>
          <p:cNvPr id="311" name="Google Shape;311;p27"/>
          <p:cNvPicPr preferRelativeResize="0"/>
          <p:nvPr/>
        </p:nvPicPr>
        <p:blipFill rotWithShape="1">
          <a:blip r:embed="rId5">
            <a:alphaModFix/>
          </a:blip>
          <a:srcRect b="0" l="0" r="0" t="0"/>
          <a:stretch/>
        </p:blipFill>
        <p:spPr>
          <a:xfrm>
            <a:off x="4617300" y="-1"/>
            <a:ext cx="3886144" cy="12572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8"/>
          <p:cNvPicPr preferRelativeResize="0"/>
          <p:nvPr/>
        </p:nvPicPr>
        <p:blipFill rotWithShape="1">
          <a:blip r:embed="rId3">
            <a:alphaModFix/>
          </a:blip>
          <a:srcRect b="0" l="0" r="0" t="0"/>
          <a:stretch/>
        </p:blipFill>
        <p:spPr>
          <a:xfrm>
            <a:off x="3489408" y="1581140"/>
            <a:ext cx="2419302" cy="2419302"/>
          </a:xfrm>
          <a:prstGeom prst="rect">
            <a:avLst/>
          </a:prstGeom>
          <a:noFill/>
          <a:ln>
            <a:noFill/>
          </a:ln>
        </p:spPr>
      </p:pic>
      <p:sp>
        <p:nvSpPr>
          <p:cNvPr id="317" name="Google Shape;317;p28"/>
          <p:cNvSpPr/>
          <p:nvPr/>
        </p:nvSpPr>
        <p:spPr>
          <a:xfrm>
            <a:off x="-221932" y="-147638"/>
            <a:ext cx="1119187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318" name="Google Shape;318;p28"/>
          <p:cNvSpPr/>
          <p:nvPr/>
        </p:nvSpPr>
        <p:spPr>
          <a:xfrm rot="5400000">
            <a:off x="-1019804" y="454166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p:nvPr/>
        </p:nvSpPr>
        <p:spPr>
          <a:xfrm rot="5400000">
            <a:off x="-1096004" y="209230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8"/>
          <p:cNvSpPr/>
          <p:nvPr/>
        </p:nvSpPr>
        <p:spPr>
          <a:xfrm rot="5400000">
            <a:off x="-1875958" y="251375"/>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28"/>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322" name="Google Shape;322;p28"/>
          <p:cNvSpPr/>
          <p:nvPr/>
        </p:nvSpPr>
        <p:spPr>
          <a:xfrm rot="5400000">
            <a:off x="6331325" y="2396528"/>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4247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p:nvPr/>
        </p:nvSpPr>
        <p:spPr>
          <a:xfrm rot="5400000">
            <a:off x="6721964" y="3301403"/>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28"/>
          <p:cNvPicPr preferRelativeResize="0"/>
          <p:nvPr/>
        </p:nvPicPr>
        <p:blipFill rotWithShape="1">
          <a:blip r:embed="rId5">
            <a:alphaModFix/>
          </a:blip>
          <a:srcRect b="0" l="0" r="0" t="0"/>
          <a:stretch/>
        </p:blipFill>
        <p:spPr>
          <a:xfrm>
            <a:off x="371167" y="1611125"/>
            <a:ext cx="2943177" cy="3219383"/>
          </a:xfrm>
          <a:prstGeom prst="rect">
            <a:avLst/>
          </a:prstGeom>
          <a:noFill/>
          <a:ln>
            <a:noFill/>
          </a:ln>
        </p:spPr>
      </p:pic>
      <p:sp>
        <p:nvSpPr>
          <p:cNvPr id="325" name="Google Shape;325;p28"/>
          <p:cNvSpPr/>
          <p:nvPr/>
        </p:nvSpPr>
        <p:spPr>
          <a:xfrm>
            <a:off x="483391" y="293370"/>
            <a:ext cx="4047792" cy="863045"/>
          </a:xfrm>
          <a:custGeom>
            <a:rect b="b" l="l" r="r" t="t"/>
            <a:pathLst>
              <a:path extrusionOk="0" h="60455" w="304800">
                <a:moveTo>
                  <a:pt x="304800" y="40643"/>
                </a:moveTo>
                <a:cubicBezTo>
                  <a:pt x="304800" y="51578"/>
                  <a:pt x="295923" y="60455"/>
                  <a:pt x="284988" y="60455"/>
                </a:cubicBezTo>
                <a:lnTo>
                  <a:pt x="19802" y="60455"/>
                </a:lnTo>
                <a:cubicBezTo>
                  <a:pt x="8887" y="60455"/>
                  <a:pt x="0" y="51578"/>
                  <a:pt x="0" y="40643"/>
                </a:cubicBezTo>
                <a:lnTo>
                  <a:pt x="0" y="19802"/>
                </a:lnTo>
                <a:cubicBezTo>
                  <a:pt x="0" y="8868"/>
                  <a:pt x="8887" y="0"/>
                  <a:pt x="19802" y="0"/>
                </a:cubicBezTo>
                <a:lnTo>
                  <a:pt x="284988" y="0"/>
                </a:lnTo>
                <a:cubicBezTo>
                  <a:pt x="295923" y="0"/>
                  <a:pt x="304800" y="8868"/>
                  <a:pt x="304800" y="19802"/>
                </a:cubicBezTo>
                <a:lnTo>
                  <a:pt x="304800" y="40643"/>
                </a:ln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p:nvPr/>
        </p:nvSpPr>
        <p:spPr>
          <a:xfrm>
            <a:off x="4596984" y="293370"/>
            <a:ext cx="4047792" cy="863045"/>
          </a:xfrm>
          <a:custGeom>
            <a:rect b="b" l="l" r="r" t="t"/>
            <a:pathLst>
              <a:path extrusionOk="0" h="60455" w="304800">
                <a:moveTo>
                  <a:pt x="304800" y="40643"/>
                </a:moveTo>
                <a:cubicBezTo>
                  <a:pt x="304800" y="51578"/>
                  <a:pt x="295923" y="60455"/>
                  <a:pt x="284988" y="60455"/>
                </a:cubicBezTo>
                <a:lnTo>
                  <a:pt x="19802" y="60455"/>
                </a:lnTo>
                <a:cubicBezTo>
                  <a:pt x="8887" y="60455"/>
                  <a:pt x="0" y="51578"/>
                  <a:pt x="0" y="40643"/>
                </a:cubicBezTo>
                <a:lnTo>
                  <a:pt x="0" y="19802"/>
                </a:lnTo>
                <a:cubicBezTo>
                  <a:pt x="0" y="8868"/>
                  <a:pt x="8887" y="0"/>
                  <a:pt x="19802" y="0"/>
                </a:cubicBezTo>
                <a:lnTo>
                  <a:pt x="284988" y="0"/>
                </a:lnTo>
                <a:cubicBezTo>
                  <a:pt x="295923" y="0"/>
                  <a:pt x="304800" y="8868"/>
                  <a:pt x="304800" y="19802"/>
                </a:cubicBezTo>
                <a:lnTo>
                  <a:pt x="304800" y="40643"/>
                </a:ln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8"/>
          <p:cNvSpPr/>
          <p:nvPr/>
        </p:nvSpPr>
        <p:spPr>
          <a:xfrm>
            <a:off x="2537431" y="293370"/>
            <a:ext cx="4047792" cy="863045"/>
          </a:xfrm>
          <a:custGeom>
            <a:rect b="b" l="l" r="r" t="t"/>
            <a:pathLst>
              <a:path extrusionOk="0" h="60455" w="304800">
                <a:moveTo>
                  <a:pt x="304800" y="40643"/>
                </a:moveTo>
                <a:cubicBezTo>
                  <a:pt x="304800" y="51578"/>
                  <a:pt x="295923" y="60455"/>
                  <a:pt x="284988" y="60455"/>
                </a:cubicBezTo>
                <a:lnTo>
                  <a:pt x="19802" y="60455"/>
                </a:lnTo>
                <a:cubicBezTo>
                  <a:pt x="8887" y="60455"/>
                  <a:pt x="0" y="51578"/>
                  <a:pt x="0" y="40643"/>
                </a:cubicBezTo>
                <a:lnTo>
                  <a:pt x="0" y="19802"/>
                </a:lnTo>
                <a:cubicBezTo>
                  <a:pt x="0" y="8868"/>
                  <a:pt x="8887" y="0"/>
                  <a:pt x="19802" y="0"/>
                </a:cubicBezTo>
                <a:lnTo>
                  <a:pt x="284988" y="0"/>
                </a:lnTo>
                <a:cubicBezTo>
                  <a:pt x="295923" y="0"/>
                  <a:pt x="304800" y="8868"/>
                  <a:pt x="304800" y="19802"/>
                </a:cubicBezTo>
                <a:lnTo>
                  <a:pt x="304800" y="40643"/>
                </a:ln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8"/>
          <p:cNvSpPr/>
          <p:nvPr/>
        </p:nvSpPr>
        <p:spPr>
          <a:xfrm>
            <a:off x="6624561" y="3434286"/>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7473058" y="3434286"/>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p:nvPr/>
        </p:nvSpPr>
        <p:spPr>
          <a:xfrm>
            <a:off x="6143453" y="3338331"/>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txBox="1"/>
          <p:nvPr/>
        </p:nvSpPr>
        <p:spPr>
          <a:xfrm>
            <a:off x="7070674" y="3538842"/>
            <a:ext cx="1275216" cy="200025"/>
          </a:xfrm>
          <a:prstGeom prst="rect">
            <a:avLst/>
          </a:prstGeom>
          <a:noFill/>
          <a:ln>
            <a:noFill/>
          </a:ln>
        </p:spPr>
        <p:txBody>
          <a:bodyPr anchorCtr="0" anchor="t" bIns="0" lIns="0" spcFirstLastPara="1" rIns="0" wrap="square" tIns="18000">
            <a:noAutofit/>
          </a:bodyPr>
          <a:lstStyle/>
          <a:p>
            <a:pPr indent="0" lvl="0" marL="0" marR="0" rtl="0" algn="l">
              <a:lnSpc>
                <a:spcPct val="119969"/>
              </a:lnSpc>
              <a:spcBef>
                <a:spcPts val="0"/>
              </a:spcBef>
              <a:spcAft>
                <a:spcPts val="0"/>
              </a:spcAft>
              <a:buNone/>
            </a:pPr>
            <a:r>
              <a:rPr b="1" i="0" lang="en-US" sz="1297" u="none" cap="none" strike="noStrike">
                <a:solidFill>
                  <a:srgbClr val="2C3C74"/>
                </a:solidFill>
                <a:latin typeface="Public Sans"/>
                <a:ea typeface="Public Sans"/>
                <a:cs typeface="Public Sans"/>
                <a:sym typeface="Public Sans"/>
              </a:rPr>
              <a:t>Dress Code</a:t>
            </a:r>
            <a:endParaRPr/>
          </a:p>
        </p:txBody>
      </p:sp>
      <p:sp>
        <p:nvSpPr>
          <p:cNvPr id="332" name="Google Shape;332;p28"/>
          <p:cNvSpPr/>
          <p:nvPr/>
        </p:nvSpPr>
        <p:spPr>
          <a:xfrm>
            <a:off x="6624561" y="2484739"/>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a:off x="7473058" y="2484739"/>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p:nvPr/>
        </p:nvSpPr>
        <p:spPr>
          <a:xfrm>
            <a:off x="6143453" y="2388775"/>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txBox="1"/>
          <p:nvPr/>
        </p:nvSpPr>
        <p:spPr>
          <a:xfrm>
            <a:off x="7070674" y="2705157"/>
            <a:ext cx="1275216" cy="200025"/>
          </a:xfrm>
          <a:prstGeom prst="rect">
            <a:avLst/>
          </a:prstGeom>
          <a:noFill/>
          <a:ln>
            <a:noFill/>
          </a:ln>
        </p:spPr>
        <p:txBody>
          <a:bodyPr anchorCtr="0" anchor="t" bIns="0" lIns="0" spcFirstLastPara="1" rIns="0" wrap="square" tIns="18000">
            <a:noAutofit/>
          </a:bodyPr>
          <a:lstStyle/>
          <a:p>
            <a:pPr indent="0" lvl="0" marL="0" marR="0" rtl="0" algn="l">
              <a:lnSpc>
                <a:spcPct val="119984"/>
              </a:lnSpc>
              <a:spcBef>
                <a:spcPts val="0"/>
              </a:spcBef>
              <a:spcAft>
                <a:spcPts val="0"/>
              </a:spcAft>
              <a:buNone/>
            </a:pPr>
            <a:r>
              <a:rPr b="1" i="0" lang="en-US" sz="1296" u="none" cap="none" strike="noStrike">
                <a:solidFill>
                  <a:srgbClr val="2C3C74"/>
                </a:solidFill>
                <a:latin typeface="Public Sans"/>
                <a:ea typeface="Public Sans"/>
                <a:cs typeface="Public Sans"/>
                <a:sym typeface="Public Sans"/>
              </a:rPr>
              <a:t>Weapons</a:t>
            </a:r>
            <a:endParaRPr/>
          </a:p>
        </p:txBody>
      </p:sp>
      <p:sp>
        <p:nvSpPr>
          <p:cNvPr id="336" name="Google Shape;336;p28"/>
          <p:cNvSpPr/>
          <p:nvPr/>
        </p:nvSpPr>
        <p:spPr>
          <a:xfrm>
            <a:off x="3930405" y="4390158"/>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p:nvPr/>
        </p:nvSpPr>
        <p:spPr>
          <a:xfrm>
            <a:off x="4778883" y="4390158"/>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8"/>
          <p:cNvSpPr/>
          <p:nvPr/>
        </p:nvSpPr>
        <p:spPr>
          <a:xfrm>
            <a:off x="3449317" y="4294251"/>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8"/>
          <p:cNvSpPr txBox="1"/>
          <p:nvPr/>
        </p:nvSpPr>
        <p:spPr>
          <a:xfrm>
            <a:off x="4376509" y="4499639"/>
            <a:ext cx="1275216" cy="200025"/>
          </a:xfrm>
          <a:prstGeom prst="rect">
            <a:avLst/>
          </a:prstGeom>
          <a:noFill/>
          <a:ln>
            <a:noFill/>
          </a:ln>
        </p:spPr>
        <p:txBody>
          <a:bodyPr anchorCtr="0" anchor="t" bIns="0" lIns="0" spcFirstLastPara="1" rIns="0" wrap="square" tIns="18000">
            <a:noAutofit/>
          </a:bodyPr>
          <a:lstStyle/>
          <a:p>
            <a:pPr indent="0" lvl="0" marL="0" marR="0" rtl="0" algn="l">
              <a:lnSpc>
                <a:spcPct val="119969"/>
              </a:lnSpc>
              <a:spcBef>
                <a:spcPts val="0"/>
              </a:spcBef>
              <a:spcAft>
                <a:spcPts val="0"/>
              </a:spcAft>
              <a:buNone/>
            </a:pPr>
            <a:r>
              <a:rPr b="1" i="0" lang="en-US" sz="1297" u="none" cap="none" strike="noStrike">
                <a:solidFill>
                  <a:srgbClr val="2C3C74"/>
                </a:solidFill>
                <a:latin typeface="Public Sans"/>
                <a:ea typeface="Public Sans"/>
                <a:cs typeface="Public Sans"/>
                <a:sym typeface="Public Sans"/>
              </a:rPr>
              <a:t>Drug Use</a:t>
            </a:r>
            <a:endParaRPr/>
          </a:p>
        </p:txBody>
      </p:sp>
      <p:sp>
        <p:nvSpPr>
          <p:cNvPr id="340" name="Google Shape;340;p28"/>
          <p:cNvSpPr/>
          <p:nvPr/>
        </p:nvSpPr>
        <p:spPr>
          <a:xfrm>
            <a:off x="3930405" y="2491102"/>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p:nvPr/>
        </p:nvSpPr>
        <p:spPr>
          <a:xfrm>
            <a:off x="4778883" y="2491102"/>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8"/>
          <p:cNvSpPr/>
          <p:nvPr/>
        </p:nvSpPr>
        <p:spPr>
          <a:xfrm>
            <a:off x="3449317" y="2395166"/>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txBox="1"/>
          <p:nvPr/>
        </p:nvSpPr>
        <p:spPr>
          <a:xfrm>
            <a:off x="4376509" y="2711548"/>
            <a:ext cx="1275216" cy="200025"/>
          </a:xfrm>
          <a:prstGeom prst="rect">
            <a:avLst/>
          </a:prstGeom>
          <a:noFill/>
          <a:ln>
            <a:noFill/>
          </a:ln>
        </p:spPr>
        <p:txBody>
          <a:bodyPr anchorCtr="0" anchor="t" bIns="0" lIns="0" spcFirstLastPara="1" rIns="0" wrap="square" tIns="18000">
            <a:noAutofit/>
          </a:bodyPr>
          <a:lstStyle/>
          <a:p>
            <a:pPr indent="0" lvl="0" marL="0" marR="0" rtl="0" algn="l">
              <a:lnSpc>
                <a:spcPct val="119984"/>
              </a:lnSpc>
              <a:spcBef>
                <a:spcPts val="0"/>
              </a:spcBef>
              <a:spcAft>
                <a:spcPts val="0"/>
              </a:spcAft>
              <a:buNone/>
            </a:pPr>
            <a:r>
              <a:rPr b="1" i="0" lang="en-US" sz="1296" u="none" cap="none" strike="noStrike">
                <a:solidFill>
                  <a:srgbClr val="2C3C74"/>
                </a:solidFill>
                <a:latin typeface="Public Sans"/>
                <a:ea typeface="Public Sans"/>
                <a:cs typeface="Public Sans"/>
                <a:sym typeface="Public Sans"/>
              </a:rPr>
              <a:t>Social media</a:t>
            </a:r>
            <a:endParaRPr/>
          </a:p>
        </p:txBody>
      </p:sp>
      <p:sp>
        <p:nvSpPr>
          <p:cNvPr id="344" name="Google Shape;344;p28"/>
          <p:cNvSpPr/>
          <p:nvPr/>
        </p:nvSpPr>
        <p:spPr>
          <a:xfrm>
            <a:off x="3930405" y="1541574"/>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8"/>
          <p:cNvSpPr/>
          <p:nvPr/>
        </p:nvSpPr>
        <p:spPr>
          <a:xfrm>
            <a:off x="4778883" y="1541574"/>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8"/>
          <p:cNvSpPr/>
          <p:nvPr/>
        </p:nvSpPr>
        <p:spPr>
          <a:xfrm>
            <a:off x="3449317" y="1445619"/>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8"/>
          <p:cNvSpPr txBox="1"/>
          <p:nvPr/>
        </p:nvSpPr>
        <p:spPr>
          <a:xfrm>
            <a:off x="4376509" y="1646149"/>
            <a:ext cx="1275216" cy="390525"/>
          </a:xfrm>
          <a:prstGeom prst="rect">
            <a:avLst/>
          </a:prstGeom>
          <a:noFill/>
          <a:ln>
            <a:noFill/>
          </a:ln>
        </p:spPr>
        <p:txBody>
          <a:bodyPr anchorCtr="0" anchor="t" bIns="0" lIns="0" spcFirstLastPara="1" rIns="0" wrap="square" tIns="18000">
            <a:noAutofit/>
          </a:bodyPr>
          <a:lstStyle/>
          <a:p>
            <a:pPr indent="0" lvl="0" marL="0" marR="0" rtl="0" algn="l">
              <a:lnSpc>
                <a:spcPct val="119969"/>
              </a:lnSpc>
              <a:spcBef>
                <a:spcPts val="0"/>
              </a:spcBef>
              <a:spcAft>
                <a:spcPts val="0"/>
              </a:spcAft>
              <a:buNone/>
            </a:pPr>
            <a:r>
              <a:rPr b="1" i="0" lang="en-US" sz="1297" u="none" cap="none" strike="noStrike">
                <a:solidFill>
                  <a:srgbClr val="2C3C74"/>
                </a:solidFill>
                <a:latin typeface="Public Sans"/>
                <a:ea typeface="Public Sans"/>
                <a:cs typeface="Public Sans"/>
                <a:sym typeface="Public Sans"/>
              </a:rPr>
              <a:t>One on one contact</a:t>
            </a:r>
            <a:endParaRPr/>
          </a:p>
        </p:txBody>
      </p:sp>
      <p:sp>
        <p:nvSpPr>
          <p:cNvPr id="348" name="Google Shape;348;p28"/>
          <p:cNvSpPr txBox="1"/>
          <p:nvPr/>
        </p:nvSpPr>
        <p:spPr>
          <a:xfrm>
            <a:off x="810177" y="533088"/>
            <a:ext cx="7509623" cy="323850"/>
          </a:xfrm>
          <a:prstGeom prst="rect">
            <a:avLst/>
          </a:prstGeom>
          <a:noFill/>
          <a:ln>
            <a:noFill/>
          </a:ln>
        </p:spPr>
        <p:txBody>
          <a:bodyPr anchorCtr="0" anchor="t" bIns="0" lIns="0" spcFirstLastPara="1" rIns="0" wrap="square" tIns="28800">
            <a:noAutofit/>
          </a:bodyPr>
          <a:lstStyle/>
          <a:p>
            <a:pPr indent="0" lvl="0" marL="0" marR="0" rtl="0" algn="ctr">
              <a:lnSpc>
                <a:spcPct val="119981"/>
              </a:lnSpc>
              <a:spcBef>
                <a:spcPts val="0"/>
              </a:spcBef>
              <a:spcAft>
                <a:spcPts val="0"/>
              </a:spcAft>
              <a:buNone/>
            </a:pPr>
            <a:r>
              <a:rPr b="1" i="0" lang="en-US" sz="2122" u="none" cap="none" strike="noStrike">
                <a:solidFill>
                  <a:srgbClr val="FFFFFF"/>
                </a:solidFill>
                <a:latin typeface="Public Sans"/>
                <a:ea typeface="Public Sans"/>
                <a:cs typeface="Public Sans"/>
                <a:sym typeface="Public Sans"/>
              </a:rPr>
              <a:t>LITTLE PINK STANDARDS</a:t>
            </a:r>
            <a:endParaRPr/>
          </a:p>
        </p:txBody>
      </p:sp>
      <p:sp>
        <p:nvSpPr>
          <p:cNvPr id="349" name="Google Shape;349;p28"/>
          <p:cNvSpPr/>
          <p:nvPr/>
        </p:nvSpPr>
        <p:spPr>
          <a:xfrm>
            <a:off x="3930405" y="3440678"/>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
          <p:cNvSpPr/>
          <p:nvPr/>
        </p:nvSpPr>
        <p:spPr>
          <a:xfrm>
            <a:off x="4778883" y="3440678"/>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8"/>
          <p:cNvSpPr/>
          <p:nvPr/>
        </p:nvSpPr>
        <p:spPr>
          <a:xfrm>
            <a:off x="3449317" y="3344723"/>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txBox="1"/>
          <p:nvPr/>
        </p:nvSpPr>
        <p:spPr>
          <a:xfrm>
            <a:off x="4377700" y="3556254"/>
            <a:ext cx="1312125" cy="400034"/>
          </a:xfrm>
          <a:prstGeom prst="rect">
            <a:avLst/>
          </a:prstGeom>
          <a:noFill/>
          <a:ln>
            <a:noFill/>
          </a:ln>
        </p:spPr>
        <p:txBody>
          <a:bodyPr anchorCtr="0" anchor="t" bIns="0" lIns="0" spcFirstLastPara="1" rIns="0" wrap="square" tIns="18000">
            <a:noAutofit/>
          </a:bodyPr>
          <a:lstStyle/>
          <a:p>
            <a:pPr indent="0" lvl="0" marL="0" marR="0" rtl="0" algn="l">
              <a:lnSpc>
                <a:spcPct val="120000"/>
              </a:lnSpc>
              <a:spcBef>
                <a:spcPts val="0"/>
              </a:spcBef>
              <a:spcAft>
                <a:spcPts val="0"/>
              </a:spcAft>
              <a:buNone/>
            </a:pPr>
            <a:r>
              <a:rPr b="1" i="0" lang="en-US" sz="1330" u="none" cap="none" strike="noStrike">
                <a:solidFill>
                  <a:srgbClr val="2C3C74"/>
                </a:solidFill>
                <a:latin typeface="Public Sans"/>
                <a:ea typeface="Public Sans"/>
                <a:cs typeface="Public Sans"/>
                <a:sym typeface="Public Sans"/>
              </a:rPr>
              <a:t>Smoking or vaping</a:t>
            </a:r>
            <a:endParaRPr/>
          </a:p>
        </p:txBody>
      </p:sp>
      <p:sp>
        <p:nvSpPr>
          <p:cNvPr id="353" name="Google Shape;353;p28"/>
          <p:cNvSpPr/>
          <p:nvPr/>
        </p:nvSpPr>
        <p:spPr>
          <a:xfrm>
            <a:off x="6624561" y="1535211"/>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8"/>
          <p:cNvSpPr/>
          <p:nvPr/>
        </p:nvSpPr>
        <p:spPr>
          <a:xfrm>
            <a:off x="7473058" y="1535211"/>
            <a:ext cx="1171604" cy="669717"/>
          </a:xfrm>
          <a:custGeom>
            <a:rect b="b" l="l" r="r" t="t"/>
            <a:pathLst>
              <a:path extrusionOk="0" h="159629" w="304791">
                <a:moveTo>
                  <a:pt x="231062" y="159629"/>
                </a:moveTo>
                <a:lnTo>
                  <a:pt x="17436" y="159629"/>
                </a:lnTo>
                <a:cubicBezTo>
                  <a:pt x="3882" y="159629"/>
                  <a:pt x="-3300" y="148533"/>
                  <a:pt x="1481" y="134979"/>
                </a:cubicBezTo>
                <a:lnTo>
                  <a:pt x="40381" y="24651"/>
                </a:lnTo>
                <a:cubicBezTo>
                  <a:pt x="45163" y="11097"/>
                  <a:pt x="60165" y="0"/>
                  <a:pt x="73729" y="0"/>
                </a:cubicBezTo>
                <a:lnTo>
                  <a:pt x="287355" y="0"/>
                </a:lnTo>
                <a:cubicBezTo>
                  <a:pt x="300909" y="0"/>
                  <a:pt x="308091" y="11097"/>
                  <a:pt x="303310" y="24651"/>
                </a:cubicBezTo>
                <a:lnTo>
                  <a:pt x="264409" y="134988"/>
                </a:lnTo>
                <a:cubicBezTo>
                  <a:pt x="259628" y="148542"/>
                  <a:pt x="244617" y="159629"/>
                  <a:pt x="231062" y="159629"/>
                </a:cubicBezTo>
                <a:close/>
              </a:path>
            </a:pathLst>
          </a:custGeom>
          <a:solidFill>
            <a:srgbClr val="C7D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
          <p:cNvSpPr/>
          <p:nvPr/>
        </p:nvSpPr>
        <p:spPr>
          <a:xfrm>
            <a:off x="6143453" y="1439256"/>
            <a:ext cx="788789" cy="861526"/>
          </a:xfrm>
          <a:custGeom>
            <a:rect b="b" l="l" r="r" t="t"/>
            <a:pathLst>
              <a:path extrusionOk="0" h="302657" w="302895">
                <a:moveTo>
                  <a:pt x="213770" y="0"/>
                </a:moveTo>
                <a:lnTo>
                  <a:pt x="89049" y="0"/>
                </a:lnTo>
                <a:cubicBezTo>
                  <a:pt x="39919" y="0"/>
                  <a:pt x="0" y="39843"/>
                  <a:pt x="0" y="89049"/>
                </a:cubicBezTo>
                <a:lnTo>
                  <a:pt x="0" y="213684"/>
                </a:lnTo>
                <a:cubicBezTo>
                  <a:pt x="0" y="262804"/>
                  <a:pt x="39910" y="302657"/>
                  <a:pt x="89049" y="302657"/>
                </a:cubicBezTo>
                <a:lnTo>
                  <a:pt x="213770" y="302657"/>
                </a:lnTo>
                <a:cubicBezTo>
                  <a:pt x="262976" y="302657"/>
                  <a:pt x="302895" y="262804"/>
                  <a:pt x="302895" y="213684"/>
                </a:cubicBezTo>
                <a:lnTo>
                  <a:pt x="302895" y="89049"/>
                </a:lnTo>
                <a:cubicBezTo>
                  <a:pt x="302895" y="39843"/>
                  <a:pt x="262976" y="0"/>
                  <a:pt x="213770" y="0"/>
                </a:cubicBez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8"/>
          <p:cNvSpPr txBox="1"/>
          <p:nvPr/>
        </p:nvSpPr>
        <p:spPr>
          <a:xfrm>
            <a:off x="7070674" y="1639748"/>
            <a:ext cx="1275216" cy="200025"/>
          </a:xfrm>
          <a:prstGeom prst="rect">
            <a:avLst/>
          </a:prstGeom>
          <a:noFill/>
          <a:ln>
            <a:noFill/>
          </a:ln>
        </p:spPr>
        <p:txBody>
          <a:bodyPr anchorCtr="0" anchor="t" bIns="0" lIns="0" spcFirstLastPara="1" rIns="0" wrap="square" tIns="18000">
            <a:noAutofit/>
          </a:bodyPr>
          <a:lstStyle/>
          <a:p>
            <a:pPr indent="0" lvl="0" marL="0" marR="0" rtl="0" algn="l">
              <a:lnSpc>
                <a:spcPct val="119969"/>
              </a:lnSpc>
              <a:spcBef>
                <a:spcPts val="0"/>
              </a:spcBef>
              <a:spcAft>
                <a:spcPts val="0"/>
              </a:spcAft>
              <a:buNone/>
            </a:pPr>
            <a:r>
              <a:rPr b="1" i="0" lang="en-US" sz="1297" u="none" cap="none" strike="noStrike">
                <a:solidFill>
                  <a:srgbClr val="2C3C74"/>
                </a:solidFill>
                <a:latin typeface="Public Sans"/>
                <a:ea typeface="Public Sans"/>
                <a:cs typeface="Public Sans"/>
                <a:sym typeface="Public Sans"/>
              </a:rPr>
              <a:t>Alcohol </a:t>
            </a:r>
            <a:endParaRPr/>
          </a:p>
        </p:txBody>
      </p:sp>
      <p:sp>
        <p:nvSpPr>
          <p:cNvPr id="357" name="Google Shape;357;p28"/>
          <p:cNvSpPr/>
          <p:nvPr/>
        </p:nvSpPr>
        <p:spPr>
          <a:xfrm>
            <a:off x="3593840" y="4452099"/>
            <a:ext cx="499815" cy="545718"/>
          </a:xfrm>
          <a:custGeom>
            <a:rect b="b" l="l" r="r" t="t"/>
            <a:pathLst>
              <a:path extrusionOk="0" h="304800" w="304800">
                <a:moveTo>
                  <a:pt x="254356" y="251984"/>
                </a:moveTo>
                <a:lnTo>
                  <a:pt x="246116" y="260394"/>
                </a:lnTo>
                <a:lnTo>
                  <a:pt x="289370" y="304562"/>
                </a:lnTo>
                <a:lnTo>
                  <a:pt x="304800" y="304800"/>
                </a:lnTo>
                <a:lnTo>
                  <a:pt x="254356" y="251984"/>
                </a:lnTo>
                <a:close/>
                <a:moveTo>
                  <a:pt x="259070" y="200196"/>
                </a:moveTo>
                <a:lnTo>
                  <a:pt x="135093" y="73466"/>
                </a:lnTo>
                <a:lnTo>
                  <a:pt x="148371" y="59893"/>
                </a:lnTo>
                <a:cubicBezTo>
                  <a:pt x="150876" y="57341"/>
                  <a:pt x="150676" y="52978"/>
                  <a:pt x="148152" y="50359"/>
                </a:cubicBezTo>
                <a:cubicBezTo>
                  <a:pt x="145628" y="47844"/>
                  <a:pt x="142227" y="48482"/>
                  <a:pt x="139713" y="50978"/>
                </a:cubicBezTo>
                <a:lnTo>
                  <a:pt x="49549" y="143161"/>
                </a:lnTo>
                <a:cubicBezTo>
                  <a:pt x="47044" y="145713"/>
                  <a:pt x="46615" y="149447"/>
                  <a:pt x="49139" y="152009"/>
                </a:cubicBezTo>
                <a:cubicBezTo>
                  <a:pt x="51664" y="154591"/>
                  <a:pt x="55740" y="154610"/>
                  <a:pt x="58245" y="152086"/>
                </a:cubicBezTo>
                <a:lnTo>
                  <a:pt x="71857" y="138151"/>
                </a:lnTo>
                <a:lnTo>
                  <a:pt x="195824" y="264881"/>
                </a:lnTo>
                <a:cubicBezTo>
                  <a:pt x="198349" y="267462"/>
                  <a:pt x="202416" y="267500"/>
                  <a:pt x="204940" y="264919"/>
                </a:cubicBezTo>
                <a:lnTo>
                  <a:pt x="218723" y="250831"/>
                </a:lnTo>
                <a:lnTo>
                  <a:pt x="227333" y="259651"/>
                </a:lnTo>
                <a:lnTo>
                  <a:pt x="253708" y="232696"/>
                </a:lnTo>
                <a:lnTo>
                  <a:pt x="245088" y="223895"/>
                </a:lnTo>
                <a:lnTo>
                  <a:pt x="259118" y="209550"/>
                </a:lnTo>
                <a:cubicBezTo>
                  <a:pt x="261623" y="206978"/>
                  <a:pt x="261595" y="202778"/>
                  <a:pt x="259070" y="200196"/>
                </a:cubicBezTo>
                <a:close/>
                <a:moveTo>
                  <a:pt x="126606" y="82334"/>
                </a:moveTo>
                <a:lnTo>
                  <a:pt x="219227" y="177013"/>
                </a:lnTo>
                <a:lnTo>
                  <a:pt x="209207" y="187262"/>
                </a:lnTo>
                <a:lnTo>
                  <a:pt x="116586" y="92564"/>
                </a:lnTo>
                <a:lnTo>
                  <a:pt x="126606" y="82334"/>
                </a:lnTo>
                <a:close/>
                <a:moveTo>
                  <a:pt x="80705" y="129311"/>
                </a:moveTo>
                <a:lnTo>
                  <a:pt x="90516" y="119243"/>
                </a:lnTo>
                <a:lnTo>
                  <a:pt x="114510" y="143761"/>
                </a:lnTo>
                <a:lnTo>
                  <a:pt x="104689" y="153838"/>
                </a:lnTo>
                <a:lnTo>
                  <a:pt x="80705" y="129311"/>
                </a:lnTo>
                <a:close/>
                <a:moveTo>
                  <a:pt x="113214" y="162487"/>
                </a:moveTo>
                <a:lnTo>
                  <a:pt x="123015" y="152457"/>
                </a:lnTo>
                <a:lnTo>
                  <a:pt x="147028" y="177032"/>
                </a:lnTo>
                <a:lnTo>
                  <a:pt x="137198" y="187061"/>
                </a:lnTo>
                <a:lnTo>
                  <a:pt x="113214" y="162487"/>
                </a:lnTo>
                <a:close/>
                <a:moveTo>
                  <a:pt x="173307" y="223971"/>
                </a:moveTo>
                <a:lnTo>
                  <a:pt x="145733" y="195767"/>
                </a:lnTo>
                <a:lnTo>
                  <a:pt x="155543" y="185718"/>
                </a:lnTo>
                <a:lnTo>
                  <a:pt x="183118" y="213922"/>
                </a:lnTo>
                <a:lnTo>
                  <a:pt x="173307" y="223971"/>
                </a:lnTo>
                <a:close/>
                <a:moveTo>
                  <a:pt x="200654" y="251946"/>
                </a:moveTo>
                <a:lnTo>
                  <a:pt x="191072" y="242126"/>
                </a:lnTo>
                <a:lnTo>
                  <a:pt x="236953" y="195186"/>
                </a:lnTo>
                <a:lnTo>
                  <a:pt x="246583" y="204988"/>
                </a:lnTo>
                <a:lnTo>
                  <a:pt x="200654" y="251946"/>
                </a:lnTo>
                <a:close/>
                <a:moveTo>
                  <a:pt x="53083" y="27242"/>
                </a:moveTo>
                <a:lnTo>
                  <a:pt x="71399" y="8496"/>
                </a:lnTo>
                <a:lnTo>
                  <a:pt x="63094" y="0"/>
                </a:lnTo>
                <a:lnTo>
                  <a:pt x="0" y="64522"/>
                </a:lnTo>
                <a:lnTo>
                  <a:pt x="8315" y="73019"/>
                </a:lnTo>
                <a:lnTo>
                  <a:pt x="26622" y="54293"/>
                </a:lnTo>
                <a:lnTo>
                  <a:pt x="71971" y="100660"/>
                </a:lnTo>
                <a:lnTo>
                  <a:pt x="98431" y="73600"/>
                </a:lnTo>
                <a:lnTo>
                  <a:pt x="53083" y="27242"/>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 name="Google Shape;358;p28"/>
          <p:cNvPicPr preferRelativeResize="0"/>
          <p:nvPr/>
        </p:nvPicPr>
        <p:blipFill rotWithShape="1">
          <a:blip r:embed="rId6">
            <a:alphaModFix/>
          </a:blip>
          <a:srcRect b="0" l="0" r="0" t="0"/>
          <a:stretch/>
        </p:blipFill>
        <p:spPr>
          <a:xfrm>
            <a:off x="3495761" y="1501130"/>
            <a:ext cx="695277" cy="695277"/>
          </a:xfrm>
          <a:prstGeom prst="rect">
            <a:avLst/>
          </a:prstGeom>
          <a:noFill/>
          <a:ln>
            <a:noFill/>
          </a:ln>
        </p:spPr>
      </p:pic>
      <p:pic>
        <p:nvPicPr>
          <p:cNvPr id="359" name="Google Shape;359;p28"/>
          <p:cNvPicPr preferRelativeResize="0"/>
          <p:nvPr/>
        </p:nvPicPr>
        <p:blipFill rotWithShape="1">
          <a:blip r:embed="rId7">
            <a:alphaModFix/>
          </a:blip>
          <a:srcRect b="0" l="0" r="0" t="0"/>
          <a:stretch/>
        </p:blipFill>
        <p:spPr>
          <a:xfrm>
            <a:off x="3524336" y="2501265"/>
            <a:ext cx="647652" cy="647652"/>
          </a:xfrm>
          <a:prstGeom prst="rect">
            <a:avLst/>
          </a:prstGeom>
          <a:noFill/>
          <a:ln>
            <a:noFill/>
          </a:ln>
        </p:spPr>
      </p:pic>
      <p:pic>
        <p:nvPicPr>
          <p:cNvPr id="360" name="Google Shape;360;p28"/>
          <p:cNvPicPr preferRelativeResize="0"/>
          <p:nvPr/>
        </p:nvPicPr>
        <p:blipFill rotWithShape="1">
          <a:blip r:embed="rId8">
            <a:alphaModFix/>
          </a:blip>
          <a:srcRect b="0" l="0" r="0" t="0"/>
          <a:stretch/>
        </p:blipFill>
        <p:spPr>
          <a:xfrm>
            <a:off x="3533861" y="3444240"/>
            <a:ext cx="628599" cy="628599"/>
          </a:xfrm>
          <a:prstGeom prst="rect">
            <a:avLst/>
          </a:prstGeom>
          <a:noFill/>
          <a:ln>
            <a:noFill/>
          </a:ln>
        </p:spPr>
      </p:pic>
      <p:pic>
        <p:nvPicPr>
          <p:cNvPr id="361" name="Google Shape;361;p28"/>
          <p:cNvPicPr preferRelativeResize="0"/>
          <p:nvPr/>
        </p:nvPicPr>
        <p:blipFill rotWithShape="1">
          <a:blip r:embed="rId9">
            <a:alphaModFix/>
          </a:blip>
          <a:srcRect b="0" l="0" r="0" t="0"/>
          <a:stretch/>
        </p:blipFill>
        <p:spPr>
          <a:xfrm>
            <a:off x="6143710" y="1482080"/>
            <a:ext cx="752427" cy="752427"/>
          </a:xfrm>
          <a:prstGeom prst="rect">
            <a:avLst/>
          </a:prstGeom>
          <a:noFill/>
          <a:ln>
            <a:noFill/>
          </a:ln>
        </p:spPr>
      </p:pic>
      <p:pic>
        <p:nvPicPr>
          <p:cNvPr id="362" name="Google Shape;362;p28"/>
          <p:cNvPicPr preferRelativeResize="0"/>
          <p:nvPr/>
        </p:nvPicPr>
        <p:blipFill rotWithShape="1">
          <a:blip r:embed="rId10">
            <a:alphaModFix/>
          </a:blip>
          <a:srcRect b="0" l="0" r="0" t="0"/>
          <a:stretch/>
        </p:blipFill>
        <p:spPr>
          <a:xfrm>
            <a:off x="6191288" y="2463146"/>
            <a:ext cx="685769" cy="685769"/>
          </a:xfrm>
          <a:prstGeom prst="rect">
            <a:avLst/>
          </a:prstGeom>
          <a:noFill/>
          <a:ln>
            <a:noFill/>
          </a:ln>
        </p:spPr>
      </p:pic>
      <p:pic>
        <p:nvPicPr>
          <p:cNvPr id="363" name="Google Shape;363;p28"/>
          <p:cNvPicPr preferRelativeResize="0"/>
          <p:nvPr/>
        </p:nvPicPr>
        <p:blipFill rotWithShape="1">
          <a:blip r:embed="rId11">
            <a:alphaModFix/>
          </a:blip>
          <a:srcRect b="0" l="0" r="0" t="0"/>
          <a:stretch/>
        </p:blipFill>
        <p:spPr>
          <a:xfrm>
            <a:off x="6143710" y="3365173"/>
            <a:ext cx="790573" cy="790573"/>
          </a:xfrm>
          <a:prstGeom prst="rect">
            <a:avLst/>
          </a:prstGeom>
          <a:noFill/>
          <a:ln>
            <a:noFill/>
          </a:ln>
        </p:spPr>
      </p:pic>
      <p:sp>
        <p:nvSpPr>
          <p:cNvPr id="364" name="Google Shape;364;p28"/>
          <p:cNvSpPr txBox="1"/>
          <p:nvPr/>
        </p:nvSpPr>
        <p:spPr>
          <a:xfrm>
            <a:off x="6523125" y="4270625"/>
            <a:ext cx="1845600" cy="5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337">
                <a:solidFill>
                  <a:srgbClr val="42477F"/>
                </a:solidFill>
                <a:latin typeface="Calibri"/>
                <a:ea typeface="Calibri"/>
                <a:cs typeface="Calibri"/>
                <a:sym typeface="Calibri"/>
              </a:rPr>
              <a:t>Be Ridiculously Present!</a:t>
            </a:r>
            <a:endParaRPr b="1" sz="2337">
              <a:solidFill>
                <a:srgbClr val="42477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9"/>
          <p:cNvSpPr/>
          <p:nvPr/>
        </p:nvSpPr>
        <p:spPr>
          <a:xfrm>
            <a:off x="5705083" y="-28334"/>
            <a:ext cx="4048125" cy="5543512"/>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370" name="Google Shape;370;p29"/>
          <p:cNvPicPr preferRelativeResize="0"/>
          <p:nvPr/>
        </p:nvPicPr>
        <p:blipFill rotWithShape="1">
          <a:blip r:embed="rId3">
            <a:alphaModFix/>
          </a:blip>
          <a:srcRect b="0" l="0" r="0" t="0"/>
          <a:stretch/>
        </p:blipFill>
        <p:spPr>
          <a:xfrm>
            <a:off x="5737222" y="690671"/>
            <a:ext cx="4048077" cy="5124450"/>
          </a:xfrm>
          <a:prstGeom prst="rect">
            <a:avLst/>
          </a:prstGeom>
          <a:noFill/>
          <a:ln>
            <a:noFill/>
          </a:ln>
        </p:spPr>
      </p:pic>
      <p:sp>
        <p:nvSpPr>
          <p:cNvPr id="371" name="Google Shape;371;p29"/>
          <p:cNvSpPr/>
          <p:nvPr/>
        </p:nvSpPr>
        <p:spPr>
          <a:xfrm rot="5400000">
            <a:off x="-1195980" y="489485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
          <p:cNvSpPr txBox="1"/>
          <p:nvPr/>
        </p:nvSpPr>
        <p:spPr>
          <a:xfrm>
            <a:off x="786547" y="968656"/>
            <a:ext cx="4588658" cy="4457700"/>
          </a:xfrm>
          <a:prstGeom prst="rect">
            <a:avLst/>
          </a:prstGeom>
          <a:noFill/>
          <a:ln>
            <a:noFill/>
          </a:ln>
        </p:spPr>
        <p:txBody>
          <a:bodyPr anchorCtr="0" anchor="t" bIns="0" lIns="0" spcFirstLastPara="1" rIns="0" wrap="square" tIns="21600">
            <a:noAutofit/>
          </a:bodyPr>
          <a:lstStyle/>
          <a:p>
            <a:pPr indent="0" lvl="0" marL="0" marR="0" rtl="0" algn="l">
              <a:lnSpc>
                <a:spcPct val="13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Conversations are key to connection</a:t>
            </a:r>
            <a:endParaRPr/>
          </a:p>
          <a:p>
            <a:pPr indent="0" lvl="0" marL="0" marR="0" rtl="0" algn="l">
              <a:lnSpc>
                <a:spcPct val="13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Helpful hints...</a:t>
            </a:r>
            <a:endParaRPr/>
          </a:p>
          <a:p>
            <a:pPr indent="0" lvl="0" marL="0" marR="0" rtl="0" algn="l">
              <a:lnSpc>
                <a:spcPct val="13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Be interested, not interesting</a:t>
            </a:r>
            <a:endParaRPr/>
          </a:p>
          <a:p>
            <a:pPr indent="0" lvl="0" marL="0" marR="0" rtl="0" algn="l">
              <a:lnSpc>
                <a:spcPct val="13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Be careful with questions that may offend</a:t>
            </a:r>
            <a:endParaRPr/>
          </a:p>
          <a:p>
            <a:pPr indent="0" lvl="0" marL="0" marR="0" rtl="0" algn="l">
              <a:lnSpc>
                <a:spcPct val="13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Reminders...</a:t>
            </a:r>
            <a:endParaRPr/>
          </a:p>
          <a:p>
            <a:pPr indent="0" lvl="0" marL="0" marR="0" rtl="0" algn="l">
              <a:lnSpc>
                <a:spcPct val="13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Family information is to be kept confidential.</a:t>
            </a:r>
            <a:endParaRPr/>
          </a:p>
          <a:p>
            <a:pPr indent="0" lvl="0" marL="0" marR="0" rtl="0" algn="l">
              <a:lnSpc>
                <a:spcPct val="13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Everyone’s journey is different. Try not to come to conclusions about the outcome.</a:t>
            </a:r>
            <a:endParaRPr/>
          </a:p>
          <a:p>
            <a:pPr indent="0" lvl="0" marL="0" marR="0" rtl="0" algn="l">
              <a:lnSpc>
                <a:spcPct val="13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Focus on the family, </a:t>
            </a:r>
            <a:r>
              <a:rPr b="0" i="0" lang="en-US" sz="1500" u="sng" cap="none" strike="noStrike">
                <a:solidFill>
                  <a:srgbClr val="000000"/>
                </a:solidFill>
                <a:latin typeface="Open Sans"/>
                <a:ea typeface="Open Sans"/>
                <a:cs typeface="Open Sans"/>
                <a:sym typeface="Open Sans"/>
              </a:rPr>
              <a:t>not</a:t>
            </a:r>
            <a:r>
              <a:rPr b="0" i="0" lang="en-US" sz="1500" u="none" cap="none" strike="noStrike">
                <a:solidFill>
                  <a:srgbClr val="000000"/>
                </a:solidFill>
                <a:latin typeface="Open Sans"/>
                <a:ea typeface="Open Sans"/>
                <a:cs typeface="Open Sans"/>
                <a:sym typeface="Open Sans"/>
              </a:rPr>
              <a:t> the diagnosis.</a:t>
            </a:r>
            <a:endParaRPr/>
          </a:p>
          <a:p>
            <a:pPr indent="0" lvl="0" marL="0" marR="0" rtl="0" algn="l">
              <a:lnSpc>
                <a:spcPct val="130000"/>
              </a:lnSpc>
              <a:spcBef>
                <a:spcPts val="0"/>
              </a:spcBef>
              <a:spcAft>
                <a:spcPts val="0"/>
              </a:spcAft>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Everyone just wants to be seen and heard</a:t>
            </a:r>
            <a:endParaRPr/>
          </a:p>
          <a:p>
            <a:pPr indent="0" lvl="0" marL="0" marR="0" rtl="0" algn="l">
              <a:lnSpc>
                <a:spcPct val="13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p:txBody>
      </p:sp>
      <p:sp>
        <p:nvSpPr>
          <p:cNvPr id="373" name="Google Shape;373;p29"/>
          <p:cNvSpPr/>
          <p:nvPr/>
        </p:nvSpPr>
        <p:spPr>
          <a:xfrm rot="5400000">
            <a:off x="-1198814" y="245063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9"/>
          <p:cNvSpPr/>
          <p:nvPr/>
        </p:nvSpPr>
        <p:spPr>
          <a:xfrm rot="5400000">
            <a:off x="-1978769" y="609677"/>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29"/>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376" name="Google Shape;376;p29"/>
          <p:cNvSpPr txBox="1"/>
          <p:nvPr/>
        </p:nvSpPr>
        <p:spPr>
          <a:xfrm>
            <a:off x="745414" y="413371"/>
            <a:ext cx="3960027"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i="0" lang="en-US" sz="2400" u="none" cap="none" strike="noStrike">
                <a:solidFill>
                  <a:srgbClr val="42477F"/>
                </a:solidFill>
                <a:latin typeface="Open Sans"/>
                <a:ea typeface="Open Sans"/>
                <a:cs typeface="Open Sans"/>
                <a:sym typeface="Open Sans"/>
              </a:rPr>
              <a:t>It's all about the families!</a:t>
            </a:r>
            <a:endParaRPr/>
          </a:p>
        </p:txBody>
      </p:sp>
      <p:sp>
        <p:nvSpPr>
          <p:cNvPr id="377" name="Google Shape;377;p29"/>
          <p:cNvSpPr txBox="1"/>
          <p:nvPr/>
        </p:nvSpPr>
        <p:spPr>
          <a:xfrm>
            <a:off x="5761913" y="4952352"/>
            <a:ext cx="4055258" cy="533400"/>
          </a:xfrm>
          <a:prstGeom prst="rect">
            <a:avLst/>
          </a:prstGeom>
          <a:noFill/>
          <a:ln>
            <a:noFill/>
          </a:ln>
        </p:spPr>
        <p:txBody>
          <a:bodyPr anchorCtr="0" anchor="t" bIns="0" lIns="0" spcFirstLastPara="1" rIns="0" wrap="square" tIns="28800">
            <a:noAutofit/>
          </a:bodyPr>
          <a:lstStyle/>
          <a:p>
            <a:pPr indent="0" lvl="0" marL="0" marR="0" rtl="0" algn="ctr">
              <a:lnSpc>
                <a:spcPct val="100000"/>
              </a:lnSpc>
              <a:spcBef>
                <a:spcPts val="0"/>
              </a:spcBef>
              <a:spcAft>
                <a:spcPts val="0"/>
              </a:spcAft>
              <a:buNone/>
            </a:pPr>
            <a:r>
              <a:rPr b="0" i="0" lang="en-US" sz="2100" u="none" cap="none" strike="noStrike">
                <a:solidFill>
                  <a:srgbClr val="CD298B"/>
                </a:solidFill>
                <a:latin typeface="Fugaz One"/>
                <a:ea typeface="Fugaz One"/>
                <a:cs typeface="Fugaz One"/>
                <a:sym typeface="Fugaz One"/>
              </a:rPr>
              <a:t>KNOW THEIR NAMES!</a:t>
            </a:r>
            <a:endParaRPr/>
          </a:p>
          <a:p>
            <a:pPr indent="0" lvl="0" marL="0" marR="0" rtl="0" algn="ctr">
              <a:lnSpc>
                <a:spcPct val="100000"/>
              </a:lnSpc>
              <a:spcBef>
                <a:spcPts val="0"/>
              </a:spcBef>
              <a:spcAft>
                <a:spcPts val="0"/>
              </a:spcAft>
              <a:buNone/>
            </a:pPr>
            <a:r>
              <a:t/>
            </a:r>
            <a:endParaRPr b="0" i="0" sz="2100" u="none" cap="none" strike="noStrike">
              <a:solidFill>
                <a:srgbClr val="CD298B"/>
              </a:solidFill>
              <a:latin typeface="Fugaz One"/>
              <a:ea typeface="Fugaz One"/>
              <a:cs typeface="Fugaz One"/>
              <a:sym typeface="Fugaz On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30"/>
          <p:cNvPicPr preferRelativeResize="0"/>
          <p:nvPr/>
        </p:nvPicPr>
        <p:blipFill rotWithShape="1">
          <a:blip r:embed="rId3">
            <a:alphaModFix/>
          </a:blip>
          <a:srcRect b="0" l="0" r="0" t="0"/>
          <a:stretch/>
        </p:blipFill>
        <p:spPr>
          <a:xfrm>
            <a:off x="3489408" y="1581140"/>
            <a:ext cx="2419302" cy="2419302"/>
          </a:xfrm>
          <a:prstGeom prst="rect">
            <a:avLst/>
          </a:prstGeom>
          <a:noFill/>
          <a:ln>
            <a:noFill/>
          </a:ln>
        </p:spPr>
      </p:pic>
      <p:sp>
        <p:nvSpPr>
          <p:cNvPr id="383" name="Google Shape;383;p30"/>
          <p:cNvSpPr/>
          <p:nvPr/>
        </p:nvSpPr>
        <p:spPr>
          <a:xfrm>
            <a:off x="-178594" y="-138113"/>
            <a:ext cx="1119187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384" name="Google Shape;384;p30"/>
          <p:cNvSpPr/>
          <p:nvPr/>
        </p:nvSpPr>
        <p:spPr>
          <a:xfrm rot="5400000">
            <a:off x="-1019804" y="454166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0"/>
          <p:cNvSpPr txBox="1"/>
          <p:nvPr/>
        </p:nvSpPr>
        <p:spPr>
          <a:xfrm>
            <a:off x="2283142" y="387343"/>
            <a:ext cx="5750775" cy="447675"/>
          </a:xfrm>
          <a:prstGeom prst="rect">
            <a:avLst/>
          </a:prstGeom>
          <a:noFill/>
          <a:ln>
            <a:noFill/>
          </a:ln>
        </p:spPr>
        <p:txBody>
          <a:bodyPr anchorCtr="0" anchor="t" bIns="0" lIns="0" spcFirstLastPara="1" rIns="0" wrap="square" tIns="39600">
            <a:noAutofit/>
          </a:bodyPr>
          <a:lstStyle/>
          <a:p>
            <a:pPr indent="0" lvl="0" marL="0" marR="0" rtl="0" algn="l">
              <a:lnSpc>
                <a:spcPct val="130000"/>
              </a:lnSpc>
              <a:spcBef>
                <a:spcPts val="0"/>
              </a:spcBef>
              <a:spcAft>
                <a:spcPts val="0"/>
              </a:spcAft>
              <a:buNone/>
            </a:pPr>
            <a:r>
              <a:rPr b="1" i="0" lang="en-US" sz="2700" u="none" cap="none" strike="noStrike">
                <a:solidFill>
                  <a:srgbClr val="FFFFFF"/>
                </a:solidFill>
                <a:latin typeface="Overpass"/>
                <a:ea typeface="Overpass"/>
                <a:cs typeface="Overpass"/>
                <a:sym typeface="Overpass"/>
              </a:rPr>
              <a:t>Retreat Week Schedule</a:t>
            </a:r>
            <a:endParaRPr/>
          </a:p>
        </p:txBody>
      </p:sp>
      <p:sp>
        <p:nvSpPr>
          <p:cNvPr id="386" name="Google Shape;386;p30"/>
          <p:cNvSpPr/>
          <p:nvPr/>
        </p:nvSpPr>
        <p:spPr>
          <a:xfrm rot="5400000">
            <a:off x="-1096004" y="209230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0"/>
          <p:cNvSpPr/>
          <p:nvPr/>
        </p:nvSpPr>
        <p:spPr>
          <a:xfrm rot="5400000">
            <a:off x="-1875958" y="251375"/>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8" name="Google Shape;388;p30"/>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389" name="Google Shape;389;p30"/>
          <p:cNvSpPr/>
          <p:nvPr/>
        </p:nvSpPr>
        <p:spPr>
          <a:xfrm rot="5400000">
            <a:off x="6331325" y="2396528"/>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4247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0"/>
          <p:cNvSpPr/>
          <p:nvPr/>
        </p:nvSpPr>
        <p:spPr>
          <a:xfrm rot="5400000">
            <a:off x="6721964" y="3301403"/>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0"/>
          <p:cNvSpPr txBox="1"/>
          <p:nvPr/>
        </p:nvSpPr>
        <p:spPr>
          <a:xfrm>
            <a:off x="1276379" y="1467803"/>
            <a:ext cx="6731802" cy="1828800"/>
          </a:xfrm>
          <a:prstGeom prst="rect">
            <a:avLst/>
          </a:prstGeom>
          <a:noFill/>
          <a:ln>
            <a:noFill/>
          </a:ln>
        </p:spPr>
        <p:txBody>
          <a:bodyPr anchorCtr="0" anchor="t" bIns="0" lIns="0" spcFirstLastPara="1" rIns="0" wrap="square" tIns="36000">
            <a:no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Everything on the schedule is </a:t>
            </a:r>
            <a:r>
              <a:rPr b="1" i="0" lang="en-US" sz="2400" u="none" cap="none" strike="noStrike">
                <a:solidFill>
                  <a:srgbClr val="42477F"/>
                </a:solidFill>
                <a:latin typeface="Open Sans"/>
                <a:ea typeface="Open Sans"/>
                <a:cs typeface="Open Sans"/>
                <a:sym typeface="Open Sans"/>
              </a:rPr>
              <a:t>100% optional</a:t>
            </a:r>
            <a:r>
              <a:rPr b="0" i="0" lang="en-US" sz="2400" u="none" cap="none" strike="noStrike">
                <a:solidFill>
                  <a:srgbClr val="42477F"/>
                </a:solidFill>
                <a:latin typeface="Open Sans"/>
                <a:ea typeface="Open Sans"/>
                <a:cs typeface="Open Sans"/>
                <a:sym typeface="Open Sans"/>
              </a:rPr>
              <a:t> </a:t>
            </a:r>
            <a:r>
              <a:rPr b="0" i="0" lang="en-US" sz="2400" u="none" cap="none" strike="noStrike">
                <a:solidFill>
                  <a:srgbClr val="FFFFFF"/>
                </a:solidFill>
                <a:latin typeface="Open Sans"/>
                <a:ea typeface="Open Sans"/>
                <a:cs typeface="Open Sans"/>
                <a:sym typeface="Open Sans"/>
              </a:rPr>
              <a:t>for families. Always encourage your family to come, but never make them feel obligated. Do not take it personally if your family does not participate in all activities; it has nothing to do with YOU or Little Pink.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1"/>
          <p:cNvSpPr/>
          <p:nvPr/>
        </p:nvSpPr>
        <p:spPr>
          <a:xfrm>
            <a:off x="0" y="-24775"/>
            <a:ext cx="9230106" cy="5782056"/>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397" name="Google Shape;397;p31"/>
          <p:cNvPicPr preferRelativeResize="0"/>
          <p:nvPr/>
        </p:nvPicPr>
        <p:blipFill rotWithShape="1">
          <a:blip r:embed="rId3">
            <a:alphaModFix/>
          </a:blip>
          <a:srcRect b="0" l="0" r="0" t="0"/>
          <a:stretch/>
        </p:blipFill>
        <p:spPr>
          <a:xfrm>
            <a:off x="807389" y="1035740"/>
            <a:ext cx="3838526" cy="3514705"/>
          </a:xfrm>
          <a:prstGeom prst="rect">
            <a:avLst/>
          </a:prstGeom>
          <a:noFill/>
          <a:ln>
            <a:noFill/>
          </a:ln>
        </p:spPr>
      </p:pic>
      <p:sp>
        <p:nvSpPr>
          <p:cNvPr id="398" name="Google Shape;398;p31"/>
          <p:cNvSpPr/>
          <p:nvPr/>
        </p:nvSpPr>
        <p:spPr>
          <a:xfrm rot="5400000">
            <a:off x="8457568" y="4527118"/>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p:nvPr/>
        </p:nvSpPr>
        <p:spPr>
          <a:xfrm rot="5400000">
            <a:off x="8448047" y="2131981"/>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1"/>
          <p:cNvSpPr/>
          <p:nvPr/>
        </p:nvSpPr>
        <p:spPr>
          <a:xfrm rot="5400000">
            <a:off x="7668092" y="291056"/>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31"/>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402" name="Google Shape;402;p31"/>
          <p:cNvSpPr txBox="1"/>
          <p:nvPr/>
        </p:nvSpPr>
        <p:spPr>
          <a:xfrm>
            <a:off x="807395" y="301164"/>
            <a:ext cx="3693300"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lang="en-US" sz="2400">
                <a:latin typeface="Open Sans"/>
                <a:ea typeface="Open Sans"/>
                <a:cs typeface="Open Sans"/>
                <a:sym typeface="Open Sans"/>
              </a:rPr>
              <a:t>W</a:t>
            </a:r>
            <a:r>
              <a:rPr b="0" i="0" lang="en-US" sz="2400" u="none" cap="none" strike="noStrike">
                <a:solidFill>
                  <a:srgbClr val="000000"/>
                </a:solidFill>
                <a:latin typeface="Open Sans"/>
                <a:ea typeface="Open Sans"/>
                <a:cs typeface="Open Sans"/>
                <a:sym typeface="Open Sans"/>
              </a:rPr>
              <a:t>e have an APP for that!</a:t>
            </a:r>
            <a:endParaRPr/>
          </a:p>
        </p:txBody>
      </p:sp>
      <p:sp>
        <p:nvSpPr>
          <p:cNvPr id="403" name="Google Shape;403;p31"/>
          <p:cNvSpPr txBox="1"/>
          <p:nvPr/>
        </p:nvSpPr>
        <p:spPr>
          <a:xfrm>
            <a:off x="5294385" y="1157690"/>
            <a:ext cx="2931300" cy="457200"/>
          </a:xfrm>
          <a:prstGeom prst="rect">
            <a:avLst/>
          </a:prstGeom>
          <a:noFill/>
          <a:ln>
            <a:noFill/>
          </a:ln>
        </p:spPr>
        <p:txBody>
          <a:bodyPr anchorCtr="0" anchor="t" bIns="0" lIns="0" spcFirstLastPara="1" rIns="0" wrap="square" tIns="18000">
            <a:noAutofit/>
          </a:bodyPr>
          <a:lstStyle/>
          <a:p>
            <a:pPr indent="0" lvl="0" marL="0" marR="0" rtl="0" algn="l">
              <a:lnSpc>
                <a:spcPct val="100000"/>
              </a:lnSpc>
              <a:spcBef>
                <a:spcPts val="0"/>
              </a:spcBef>
              <a:spcAft>
                <a:spcPts val="0"/>
              </a:spcAft>
              <a:buNone/>
            </a:pPr>
            <a:r>
              <a:rPr lang="en-US" sz="1200">
                <a:latin typeface="Open Sans"/>
                <a:ea typeface="Open Sans"/>
                <a:cs typeface="Open Sans"/>
                <a:sym typeface="Open Sans"/>
              </a:rPr>
              <a:t>Team Pink has access to the APP if training has been completed.  </a:t>
            </a:r>
            <a:endParaRPr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sz="1200">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200" u="none" cap="none" strike="noStrike">
                <a:solidFill>
                  <a:srgbClr val="000000"/>
                </a:solidFill>
                <a:latin typeface="Open Sans"/>
                <a:ea typeface="Open Sans"/>
                <a:cs typeface="Open Sans"/>
                <a:sym typeface="Open Sans"/>
              </a:rPr>
              <a:t>Common issues:</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Open Sans"/>
                <a:ea typeface="Open Sans"/>
                <a:cs typeface="Open Sans"/>
                <a:sym typeface="Open Sans"/>
              </a:rPr>
              <a:t>font size</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Open Sans"/>
                <a:ea typeface="Open Sans"/>
                <a:cs typeface="Open Sans"/>
                <a:sym typeface="Open Sans"/>
              </a:rPr>
              <a:t>access correct role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FFCCE7"/>
          </a:solidFill>
          <a:ln>
            <a:noFill/>
          </a:ln>
        </p:spPr>
      </p:sp>
      <p:sp>
        <p:nvSpPr>
          <p:cNvPr id="100" name="Google Shape;100;p14"/>
          <p:cNvSpPr/>
          <p:nvPr/>
        </p:nvSpPr>
        <p:spPr>
          <a:xfrm>
            <a:off x="-46279" y="-71438"/>
            <a:ext cx="3695700" cy="56292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101" name="Google Shape;101;p14"/>
          <p:cNvSpPr txBox="1"/>
          <p:nvPr/>
        </p:nvSpPr>
        <p:spPr>
          <a:xfrm>
            <a:off x="4220918" y="3763328"/>
            <a:ext cx="4874475" cy="895350"/>
          </a:xfrm>
          <a:prstGeom prst="rect">
            <a:avLst/>
          </a:prstGeom>
          <a:noFill/>
          <a:ln>
            <a:noFill/>
          </a:ln>
        </p:spPr>
        <p:txBody>
          <a:bodyPr anchorCtr="0" anchor="t" bIns="0" lIns="0" spcFirstLastPara="1" rIns="0" wrap="square" tIns="39600">
            <a:noAutofit/>
          </a:bodyPr>
          <a:lstStyle/>
          <a:p>
            <a:pPr indent="0" lvl="0" marL="0" marR="0" rtl="0" algn="l">
              <a:lnSpc>
                <a:spcPct val="130000"/>
              </a:lnSpc>
              <a:spcBef>
                <a:spcPts val="0"/>
              </a:spcBef>
              <a:spcAft>
                <a:spcPts val="0"/>
              </a:spcAft>
              <a:buNone/>
            </a:pPr>
            <a:r>
              <a:rPr b="1" i="0" lang="en-US" sz="2700" u="none" cap="none" strike="noStrike">
                <a:solidFill>
                  <a:srgbClr val="000000"/>
                </a:solidFill>
                <a:latin typeface="Overpass"/>
                <a:ea typeface="Overpass"/>
                <a:cs typeface="Overpass"/>
                <a:sym typeface="Overpass"/>
              </a:rPr>
              <a:t>What caused you to say YES to this week?</a:t>
            </a:r>
            <a:endParaRPr/>
          </a:p>
        </p:txBody>
      </p:sp>
      <p:sp>
        <p:nvSpPr>
          <p:cNvPr id="102" name="Google Shape;102;p14"/>
          <p:cNvSpPr txBox="1"/>
          <p:nvPr/>
        </p:nvSpPr>
        <p:spPr>
          <a:xfrm>
            <a:off x="4173312" y="917143"/>
            <a:ext cx="4874475" cy="438150"/>
          </a:xfrm>
          <a:prstGeom prst="rect">
            <a:avLst/>
          </a:prstGeom>
          <a:noFill/>
          <a:ln>
            <a:noFill/>
          </a:ln>
        </p:spPr>
        <p:txBody>
          <a:bodyPr anchorCtr="0" anchor="t" bIns="0" lIns="0" spcFirstLastPara="1" rIns="0" wrap="square" tIns="50400">
            <a:noAutofit/>
          </a:bodyPr>
          <a:lstStyle/>
          <a:p>
            <a:pPr indent="0" lvl="0" marL="0" marR="0" rtl="0" algn="l">
              <a:lnSpc>
                <a:spcPct val="100000"/>
              </a:lnSpc>
              <a:spcBef>
                <a:spcPts val="0"/>
              </a:spcBef>
              <a:spcAft>
                <a:spcPts val="0"/>
              </a:spcAft>
              <a:buNone/>
            </a:pPr>
            <a:r>
              <a:rPr b="1" i="0" lang="en-US" sz="3450" u="none" cap="none" strike="noStrike">
                <a:solidFill>
                  <a:srgbClr val="000000"/>
                </a:solidFill>
                <a:latin typeface="Poppins"/>
                <a:ea typeface="Poppins"/>
                <a:cs typeface="Poppins"/>
                <a:sym typeface="Poppins"/>
              </a:rPr>
              <a:t>Little Pink mission</a:t>
            </a:r>
            <a:endParaRPr/>
          </a:p>
        </p:txBody>
      </p:sp>
      <p:pic>
        <p:nvPicPr>
          <p:cNvPr id="103" name="Google Shape;103;p14"/>
          <p:cNvPicPr preferRelativeResize="0"/>
          <p:nvPr/>
        </p:nvPicPr>
        <p:blipFill rotWithShape="1">
          <a:blip r:embed="rId3">
            <a:alphaModFix/>
          </a:blip>
          <a:srcRect b="0" l="0" r="0" t="0"/>
          <a:stretch/>
        </p:blipFill>
        <p:spPr>
          <a:xfrm>
            <a:off x="-94297" y="2010728"/>
            <a:ext cx="3800475" cy="4810125"/>
          </a:xfrm>
          <a:prstGeom prst="rect">
            <a:avLst/>
          </a:prstGeom>
          <a:noFill/>
          <a:ln>
            <a:noFill/>
          </a:ln>
        </p:spPr>
      </p:pic>
      <p:sp>
        <p:nvSpPr>
          <p:cNvPr id="104" name="Google Shape;104;p14"/>
          <p:cNvSpPr/>
          <p:nvPr/>
        </p:nvSpPr>
        <p:spPr>
          <a:xfrm rot="5400000">
            <a:off x="-1894103" y="-3537844"/>
            <a:ext cx="7400925" cy="369570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rot="5400000">
            <a:off x="-436778" y="-2070992"/>
            <a:ext cx="4486275" cy="223837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txBox="1"/>
          <p:nvPr/>
        </p:nvSpPr>
        <p:spPr>
          <a:xfrm>
            <a:off x="4172903" y="1523505"/>
            <a:ext cx="5331608" cy="1600200"/>
          </a:xfrm>
          <a:prstGeom prst="rect">
            <a:avLst/>
          </a:prstGeom>
          <a:noFill/>
          <a:ln>
            <a:noFill/>
          </a:ln>
        </p:spPr>
        <p:txBody>
          <a:bodyPr anchorCtr="0" anchor="t" bIns="0" lIns="0" spcFirstLastPara="1" rIns="0" wrap="square" tIns="28800">
            <a:no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We surround families with a huge loving embrace as they are going through the physically, socially, emotionally, and financially draining cancer journey.  We give each family a renewed sense of </a:t>
            </a:r>
            <a:r>
              <a:rPr b="1" i="0" lang="en-US" sz="2100" u="none" cap="none" strike="noStrike">
                <a:solidFill>
                  <a:srgbClr val="000000"/>
                </a:solidFill>
                <a:latin typeface="Open Sans"/>
                <a:ea typeface="Open Sans"/>
                <a:cs typeface="Open Sans"/>
                <a:sym typeface="Open Sans"/>
              </a:rPr>
              <a:t>HOPE</a:t>
            </a:r>
            <a:r>
              <a:rPr b="0" i="0" lang="en-US" sz="2100" u="none" cap="none" strike="noStrike">
                <a:solidFill>
                  <a:srgbClr val="000000"/>
                </a:solidFill>
                <a:latin typeface="Open Sans"/>
                <a:ea typeface="Open Sans"/>
                <a:cs typeface="Open Sans"/>
                <a:sym typeface="Open Sans"/>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2"/>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873280"/>
          </a:solidFill>
          <a:ln>
            <a:noFill/>
          </a:ln>
        </p:spPr>
      </p:sp>
      <p:sp>
        <p:nvSpPr>
          <p:cNvPr id="409" name="Google Shape;409;p32"/>
          <p:cNvSpPr/>
          <p:nvPr/>
        </p:nvSpPr>
        <p:spPr>
          <a:xfrm>
            <a:off x="-46279" y="-71438"/>
            <a:ext cx="3695700" cy="56292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410" name="Google Shape;410;p32"/>
          <p:cNvSpPr txBox="1"/>
          <p:nvPr/>
        </p:nvSpPr>
        <p:spPr>
          <a:xfrm>
            <a:off x="4182428" y="412432"/>
            <a:ext cx="4874475" cy="590550"/>
          </a:xfrm>
          <a:prstGeom prst="rect">
            <a:avLst/>
          </a:prstGeom>
          <a:noFill/>
          <a:ln>
            <a:noFill/>
          </a:ln>
        </p:spPr>
        <p:txBody>
          <a:bodyPr anchorCtr="0" anchor="t" bIns="0" lIns="0" spcFirstLastPara="1" rIns="0" wrap="square" tIns="50400">
            <a:no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Overpass"/>
                <a:ea typeface="Overpass"/>
                <a:cs typeface="Overpass"/>
                <a:sym typeface="Overpass"/>
              </a:rPr>
              <a:t>Family Welcome Day!</a:t>
            </a:r>
            <a:endParaRPr/>
          </a:p>
        </p:txBody>
      </p:sp>
      <p:sp>
        <p:nvSpPr>
          <p:cNvPr id="411" name="Google Shape;411;p32"/>
          <p:cNvSpPr txBox="1"/>
          <p:nvPr/>
        </p:nvSpPr>
        <p:spPr>
          <a:xfrm>
            <a:off x="4182837" y="1079068"/>
            <a:ext cx="4874475" cy="1543050"/>
          </a:xfrm>
          <a:prstGeom prst="rect">
            <a:avLst/>
          </a:prstGeom>
          <a:noFill/>
          <a:ln>
            <a:noFill/>
          </a:ln>
        </p:spPr>
        <p:txBody>
          <a:bodyPr anchorCtr="0" anchor="t" bIns="0" lIns="0" spcFirstLastPara="1" rIns="0" wrap="square" tIns="39600">
            <a:noAutofit/>
          </a:bodyPr>
          <a:lstStyle/>
          <a:p>
            <a:pPr indent="0" lvl="0" marL="0" marR="0" rtl="0" algn="l">
              <a:lnSpc>
                <a:spcPct val="150000"/>
              </a:lnSpc>
              <a:spcBef>
                <a:spcPts val="0"/>
              </a:spcBef>
              <a:spcAft>
                <a:spcPts val="0"/>
              </a:spcAft>
              <a:buNone/>
            </a:pPr>
            <a:r>
              <a:rPr b="1" i="0" lang="en-US" sz="2700" u="none" cap="none" strike="noStrike">
                <a:solidFill>
                  <a:srgbClr val="FFFFFF"/>
                </a:solidFill>
                <a:latin typeface="Poppins"/>
                <a:ea typeface="Poppins"/>
                <a:cs typeface="Poppins"/>
                <a:sym typeface="Poppins"/>
              </a:rPr>
              <a:t>Final preparations</a:t>
            </a:r>
            <a:endParaRPr/>
          </a:p>
          <a:p>
            <a:pPr indent="0" lvl="0" marL="0" marR="0" rtl="0" algn="l">
              <a:lnSpc>
                <a:spcPct val="150000"/>
              </a:lnSpc>
              <a:spcBef>
                <a:spcPts val="0"/>
              </a:spcBef>
              <a:spcAft>
                <a:spcPts val="0"/>
              </a:spcAft>
              <a:buNone/>
            </a:pPr>
            <a:r>
              <a:rPr b="1" i="0" lang="en-US" sz="2700" u="none" cap="none" strike="noStrike">
                <a:solidFill>
                  <a:srgbClr val="FFFFFF"/>
                </a:solidFill>
                <a:latin typeface="Poppins"/>
                <a:ea typeface="Poppins"/>
                <a:cs typeface="Poppins"/>
                <a:sym typeface="Poppins"/>
              </a:rPr>
              <a:t>Check-in procedure</a:t>
            </a:r>
            <a:endParaRPr/>
          </a:p>
          <a:p>
            <a:pPr indent="0" lvl="0" marL="0" marR="0" rtl="0" algn="l">
              <a:lnSpc>
                <a:spcPct val="150000"/>
              </a:lnSpc>
              <a:spcBef>
                <a:spcPts val="0"/>
              </a:spcBef>
              <a:spcAft>
                <a:spcPts val="0"/>
              </a:spcAft>
              <a:buNone/>
            </a:pPr>
            <a:r>
              <a:rPr b="1" i="0" lang="en-US" sz="2700" u="none" cap="none" strike="noStrike">
                <a:solidFill>
                  <a:srgbClr val="FFFFFF"/>
                </a:solidFill>
                <a:latin typeface="Poppins"/>
                <a:ea typeface="Poppins"/>
                <a:cs typeface="Poppins"/>
                <a:sym typeface="Poppins"/>
              </a:rPr>
              <a:t>Welcome Dinner</a:t>
            </a:r>
            <a:endParaRPr/>
          </a:p>
        </p:txBody>
      </p:sp>
      <p:pic>
        <p:nvPicPr>
          <p:cNvPr id="412" name="Google Shape;412;p32"/>
          <p:cNvPicPr preferRelativeResize="0"/>
          <p:nvPr/>
        </p:nvPicPr>
        <p:blipFill rotWithShape="1">
          <a:blip r:embed="rId3">
            <a:alphaModFix/>
          </a:blip>
          <a:srcRect b="0" l="0" r="0" t="0"/>
          <a:stretch/>
        </p:blipFill>
        <p:spPr>
          <a:xfrm>
            <a:off x="-94297" y="1591628"/>
            <a:ext cx="3800475" cy="4810125"/>
          </a:xfrm>
          <a:prstGeom prst="rect">
            <a:avLst/>
          </a:prstGeom>
          <a:noFill/>
          <a:ln>
            <a:noFill/>
          </a:ln>
        </p:spPr>
      </p:pic>
      <p:sp>
        <p:nvSpPr>
          <p:cNvPr id="413" name="Google Shape;413;p32"/>
          <p:cNvSpPr/>
          <p:nvPr/>
        </p:nvSpPr>
        <p:spPr>
          <a:xfrm rot="5400000">
            <a:off x="-1894103" y="-3537844"/>
            <a:ext cx="7400925" cy="369570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p:nvPr/>
        </p:nvSpPr>
        <p:spPr>
          <a:xfrm rot="5400000">
            <a:off x="-436778" y="-2070992"/>
            <a:ext cx="4486275" cy="223837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3"/>
          <p:cNvPicPr preferRelativeResize="0"/>
          <p:nvPr/>
        </p:nvPicPr>
        <p:blipFill rotWithShape="1">
          <a:blip r:embed="rId3">
            <a:alphaModFix/>
          </a:blip>
          <a:srcRect b="0" l="0" r="0" t="0"/>
          <a:stretch/>
        </p:blipFill>
        <p:spPr>
          <a:xfrm>
            <a:off x="3489408" y="1581140"/>
            <a:ext cx="2419302" cy="2419302"/>
          </a:xfrm>
          <a:prstGeom prst="rect">
            <a:avLst/>
          </a:prstGeom>
          <a:noFill/>
          <a:ln>
            <a:noFill/>
          </a:ln>
        </p:spPr>
      </p:pic>
      <p:sp>
        <p:nvSpPr>
          <p:cNvPr id="420" name="Google Shape;420;p33"/>
          <p:cNvSpPr/>
          <p:nvPr/>
        </p:nvSpPr>
        <p:spPr>
          <a:xfrm>
            <a:off x="-178594" y="-138113"/>
            <a:ext cx="1119187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421" name="Google Shape;421;p33"/>
          <p:cNvSpPr/>
          <p:nvPr/>
        </p:nvSpPr>
        <p:spPr>
          <a:xfrm rot="5400000">
            <a:off x="-1019804" y="454166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p:nvPr/>
        </p:nvSpPr>
        <p:spPr>
          <a:xfrm rot="5400000">
            <a:off x="-1096004" y="209230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3"/>
          <p:cNvSpPr/>
          <p:nvPr/>
        </p:nvSpPr>
        <p:spPr>
          <a:xfrm rot="5400000">
            <a:off x="-1875958" y="251375"/>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 name="Google Shape;424;p33"/>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425" name="Google Shape;425;p33"/>
          <p:cNvSpPr/>
          <p:nvPr/>
        </p:nvSpPr>
        <p:spPr>
          <a:xfrm rot="5400000">
            <a:off x="6331325" y="2396528"/>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3"/>
          <p:cNvSpPr/>
          <p:nvPr/>
        </p:nvSpPr>
        <p:spPr>
          <a:xfrm rot="5400000">
            <a:off x="6721964" y="3301403"/>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3"/>
          <p:cNvSpPr/>
          <p:nvPr/>
        </p:nvSpPr>
        <p:spPr>
          <a:xfrm>
            <a:off x="390913" y="177209"/>
            <a:ext cx="9126279" cy="3953780"/>
          </a:xfrm>
          <a:custGeom>
            <a:rect b="b" l="l" r="r" t="t"/>
            <a:pathLst>
              <a:path extrusionOk="0" h="304800" w="304800">
                <a:moveTo>
                  <a:pt x="0" y="0"/>
                </a:moveTo>
                <a:lnTo>
                  <a:pt x="0" y="304800"/>
                </a:lnTo>
                <a:lnTo>
                  <a:pt x="304800" y="304800"/>
                </a:lnTo>
                <a:lnTo>
                  <a:pt x="304800" y="0"/>
                </a:lnTo>
                <a:lnTo>
                  <a:pt x="0" y="0"/>
                </a:lnTo>
                <a:close/>
              </a:path>
            </a:pathLst>
          </a:custGeom>
          <a:solidFill>
            <a:srgbClr val="364895"/>
          </a:solidFill>
          <a:ln>
            <a:noFill/>
          </a:ln>
        </p:spPr>
      </p:sp>
      <p:sp>
        <p:nvSpPr>
          <p:cNvPr id="428" name="Google Shape;428;p33"/>
          <p:cNvSpPr/>
          <p:nvPr/>
        </p:nvSpPr>
        <p:spPr>
          <a:xfrm>
            <a:off x="788216" y="1833363"/>
            <a:ext cx="1988031" cy="1912277"/>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429" name="Google Shape;429;p33"/>
          <p:cNvSpPr/>
          <p:nvPr/>
        </p:nvSpPr>
        <p:spPr>
          <a:xfrm>
            <a:off x="1127501" y="1135294"/>
            <a:ext cx="1309487" cy="1402375"/>
          </a:xfrm>
          <a:custGeom>
            <a:rect b="b" l="l" r="r" t="t"/>
            <a:pathLst>
              <a:path extrusionOk="0" h="305148" w="272967">
                <a:moveTo>
                  <a:pt x="272967" y="212634"/>
                </a:moveTo>
                <a:lnTo>
                  <a:pt x="272967" y="92523"/>
                </a:lnTo>
                <a:cubicBezTo>
                  <a:pt x="272967" y="80922"/>
                  <a:pt x="266776" y="70206"/>
                  <a:pt x="256737" y="64406"/>
                </a:cubicBezTo>
                <a:lnTo>
                  <a:pt x="152724" y="4351"/>
                </a:lnTo>
                <a:cubicBezTo>
                  <a:pt x="142675" y="-1450"/>
                  <a:pt x="130302" y="-1450"/>
                  <a:pt x="120253" y="4351"/>
                </a:cubicBezTo>
                <a:lnTo>
                  <a:pt x="16240" y="64406"/>
                </a:lnTo>
                <a:cubicBezTo>
                  <a:pt x="6191" y="70206"/>
                  <a:pt x="0" y="80932"/>
                  <a:pt x="0" y="92523"/>
                </a:cubicBezTo>
                <a:lnTo>
                  <a:pt x="0" y="212624"/>
                </a:lnTo>
                <a:cubicBezTo>
                  <a:pt x="0" y="224226"/>
                  <a:pt x="6191" y="234941"/>
                  <a:pt x="16231" y="240742"/>
                </a:cubicBezTo>
                <a:lnTo>
                  <a:pt x="120244" y="300797"/>
                </a:lnTo>
                <a:cubicBezTo>
                  <a:pt x="130292" y="306598"/>
                  <a:pt x="142665" y="306598"/>
                  <a:pt x="152714" y="300797"/>
                </a:cubicBezTo>
                <a:lnTo>
                  <a:pt x="256727" y="240742"/>
                </a:lnTo>
                <a:cubicBezTo>
                  <a:pt x="266776" y="234951"/>
                  <a:pt x="272967" y="224226"/>
                  <a:pt x="272967" y="212634"/>
                </a:cubicBez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3"/>
          <p:cNvSpPr/>
          <p:nvPr/>
        </p:nvSpPr>
        <p:spPr>
          <a:xfrm>
            <a:off x="2908409" y="1833363"/>
            <a:ext cx="1988031" cy="1912277"/>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431" name="Google Shape;431;p33"/>
          <p:cNvSpPr/>
          <p:nvPr/>
        </p:nvSpPr>
        <p:spPr>
          <a:xfrm>
            <a:off x="3247671" y="1135294"/>
            <a:ext cx="1309487" cy="1402375"/>
          </a:xfrm>
          <a:custGeom>
            <a:rect b="b" l="l" r="r" t="t"/>
            <a:pathLst>
              <a:path extrusionOk="0" h="305148" w="272967">
                <a:moveTo>
                  <a:pt x="272967" y="212634"/>
                </a:moveTo>
                <a:lnTo>
                  <a:pt x="272967" y="92523"/>
                </a:lnTo>
                <a:cubicBezTo>
                  <a:pt x="272967" y="80922"/>
                  <a:pt x="266776" y="70206"/>
                  <a:pt x="256737" y="64406"/>
                </a:cubicBezTo>
                <a:lnTo>
                  <a:pt x="152724" y="4351"/>
                </a:lnTo>
                <a:cubicBezTo>
                  <a:pt x="142675" y="-1450"/>
                  <a:pt x="130302" y="-1450"/>
                  <a:pt x="120253" y="4351"/>
                </a:cubicBezTo>
                <a:lnTo>
                  <a:pt x="16240" y="64406"/>
                </a:lnTo>
                <a:cubicBezTo>
                  <a:pt x="6191" y="70206"/>
                  <a:pt x="0" y="80932"/>
                  <a:pt x="0" y="92523"/>
                </a:cubicBezTo>
                <a:lnTo>
                  <a:pt x="0" y="212624"/>
                </a:lnTo>
                <a:cubicBezTo>
                  <a:pt x="0" y="224226"/>
                  <a:pt x="6191" y="234941"/>
                  <a:pt x="16231" y="240742"/>
                </a:cubicBezTo>
                <a:lnTo>
                  <a:pt x="120244" y="300797"/>
                </a:lnTo>
                <a:cubicBezTo>
                  <a:pt x="130292" y="306598"/>
                  <a:pt x="142665" y="306598"/>
                  <a:pt x="152714" y="300797"/>
                </a:cubicBezTo>
                <a:lnTo>
                  <a:pt x="256727" y="240742"/>
                </a:lnTo>
                <a:cubicBezTo>
                  <a:pt x="266776" y="234951"/>
                  <a:pt x="272967" y="224226"/>
                  <a:pt x="272967" y="212634"/>
                </a:cubicBez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3"/>
          <p:cNvSpPr/>
          <p:nvPr/>
        </p:nvSpPr>
        <p:spPr>
          <a:xfrm>
            <a:off x="5028598" y="1833363"/>
            <a:ext cx="1988031" cy="1912277"/>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433" name="Google Shape;433;p33"/>
          <p:cNvSpPr/>
          <p:nvPr/>
        </p:nvSpPr>
        <p:spPr>
          <a:xfrm>
            <a:off x="5367878" y="1135294"/>
            <a:ext cx="1309487" cy="1402375"/>
          </a:xfrm>
          <a:custGeom>
            <a:rect b="b" l="l" r="r" t="t"/>
            <a:pathLst>
              <a:path extrusionOk="0" h="305148" w="272967">
                <a:moveTo>
                  <a:pt x="272967" y="212634"/>
                </a:moveTo>
                <a:lnTo>
                  <a:pt x="272967" y="92523"/>
                </a:lnTo>
                <a:cubicBezTo>
                  <a:pt x="272967" y="80922"/>
                  <a:pt x="266776" y="70206"/>
                  <a:pt x="256737" y="64406"/>
                </a:cubicBezTo>
                <a:lnTo>
                  <a:pt x="152724" y="4351"/>
                </a:lnTo>
                <a:cubicBezTo>
                  <a:pt x="142675" y="-1450"/>
                  <a:pt x="130302" y="-1450"/>
                  <a:pt x="120253" y="4351"/>
                </a:cubicBezTo>
                <a:lnTo>
                  <a:pt x="16240" y="64406"/>
                </a:lnTo>
                <a:cubicBezTo>
                  <a:pt x="6191" y="70206"/>
                  <a:pt x="0" y="80932"/>
                  <a:pt x="0" y="92523"/>
                </a:cubicBezTo>
                <a:lnTo>
                  <a:pt x="0" y="212624"/>
                </a:lnTo>
                <a:cubicBezTo>
                  <a:pt x="0" y="224226"/>
                  <a:pt x="6191" y="234941"/>
                  <a:pt x="16231" y="240742"/>
                </a:cubicBezTo>
                <a:lnTo>
                  <a:pt x="120244" y="300797"/>
                </a:lnTo>
                <a:cubicBezTo>
                  <a:pt x="130292" y="306598"/>
                  <a:pt x="142665" y="306598"/>
                  <a:pt x="152714" y="300797"/>
                </a:cubicBezTo>
                <a:lnTo>
                  <a:pt x="256727" y="240742"/>
                </a:lnTo>
                <a:cubicBezTo>
                  <a:pt x="266776" y="234951"/>
                  <a:pt x="272967" y="224226"/>
                  <a:pt x="272967" y="212634"/>
                </a:cubicBez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p:nvPr/>
        </p:nvSpPr>
        <p:spPr>
          <a:xfrm>
            <a:off x="7148758" y="1833363"/>
            <a:ext cx="1988031" cy="1912277"/>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435" name="Google Shape;435;p33"/>
          <p:cNvSpPr/>
          <p:nvPr/>
        </p:nvSpPr>
        <p:spPr>
          <a:xfrm>
            <a:off x="7488048" y="1135294"/>
            <a:ext cx="1309487" cy="1402375"/>
          </a:xfrm>
          <a:custGeom>
            <a:rect b="b" l="l" r="r" t="t"/>
            <a:pathLst>
              <a:path extrusionOk="0" h="305148" w="272967">
                <a:moveTo>
                  <a:pt x="272967" y="212634"/>
                </a:moveTo>
                <a:lnTo>
                  <a:pt x="272967" y="92523"/>
                </a:lnTo>
                <a:cubicBezTo>
                  <a:pt x="272967" y="80922"/>
                  <a:pt x="266776" y="70206"/>
                  <a:pt x="256737" y="64406"/>
                </a:cubicBezTo>
                <a:lnTo>
                  <a:pt x="152724" y="4351"/>
                </a:lnTo>
                <a:cubicBezTo>
                  <a:pt x="142675" y="-1450"/>
                  <a:pt x="130302" y="-1450"/>
                  <a:pt x="120253" y="4351"/>
                </a:cubicBezTo>
                <a:lnTo>
                  <a:pt x="16240" y="64406"/>
                </a:lnTo>
                <a:cubicBezTo>
                  <a:pt x="6191" y="70206"/>
                  <a:pt x="0" y="80932"/>
                  <a:pt x="0" y="92523"/>
                </a:cubicBezTo>
                <a:lnTo>
                  <a:pt x="0" y="212624"/>
                </a:lnTo>
                <a:cubicBezTo>
                  <a:pt x="0" y="224226"/>
                  <a:pt x="6191" y="234941"/>
                  <a:pt x="16231" y="240742"/>
                </a:cubicBezTo>
                <a:lnTo>
                  <a:pt x="120244" y="300797"/>
                </a:lnTo>
                <a:cubicBezTo>
                  <a:pt x="130292" y="306598"/>
                  <a:pt x="142665" y="306598"/>
                  <a:pt x="152714" y="300797"/>
                </a:cubicBezTo>
                <a:lnTo>
                  <a:pt x="256727" y="240742"/>
                </a:lnTo>
                <a:cubicBezTo>
                  <a:pt x="266776" y="234951"/>
                  <a:pt x="272967" y="224226"/>
                  <a:pt x="272967" y="212634"/>
                </a:cubicBezTo>
                <a:close/>
              </a:path>
            </a:pathLst>
          </a:custGeom>
          <a:solidFill>
            <a:srgbClr val="E59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3"/>
          <p:cNvSpPr txBox="1"/>
          <p:nvPr/>
        </p:nvSpPr>
        <p:spPr>
          <a:xfrm>
            <a:off x="1053673" y="2788796"/>
            <a:ext cx="1464370" cy="400050"/>
          </a:xfrm>
          <a:prstGeom prst="rect">
            <a:avLst/>
          </a:prstGeom>
          <a:noFill/>
          <a:ln>
            <a:noFill/>
          </a:ln>
        </p:spPr>
        <p:txBody>
          <a:bodyPr anchorCtr="0" anchor="t" bIns="0" lIns="0" spcFirstLastPara="1" rIns="0" wrap="square" tIns="18000">
            <a:noAutofit/>
          </a:bodyPr>
          <a:lstStyle/>
          <a:p>
            <a:pPr indent="0" lvl="0" marL="0" marR="0" rtl="0" algn="ctr">
              <a:lnSpc>
                <a:spcPct val="120015"/>
              </a:lnSpc>
              <a:spcBef>
                <a:spcPts val="0"/>
              </a:spcBef>
              <a:spcAft>
                <a:spcPts val="0"/>
              </a:spcAft>
              <a:buNone/>
            </a:pPr>
            <a:r>
              <a:rPr b="1" i="0" lang="en-US" sz="1299" u="none" cap="none" strike="noStrike">
                <a:solidFill>
                  <a:srgbClr val="364895"/>
                </a:solidFill>
                <a:latin typeface="Noto Sans"/>
                <a:ea typeface="Noto Sans"/>
                <a:cs typeface="Noto Sans"/>
                <a:sym typeface="Noto Sans"/>
              </a:rPr>
              <a:t>Welcome and basic needs</a:t>
            </a:r>
            <a:endParaRPr/>
          </a:p>
        </p:txBody>
      </p:sp>
      <p:sp>
        <p:nvSpPr>
          <p:cNvPr id="437" name="Google Shape;437;p33"/>
          <p:cNvSpPr txBox="1"/>
          <p:nvPr/>
        </p:nvSpPr>
        <p:spPr>
          <a:xfrm>
            <a:off x="3018861" y="2788510"/>
            <a:ext cx="1780340" cy="400050"/>
          </a:xfrm>
          <a:prstGeom prst="rect">
            <a:avLst/>
          </a:prstGeom>
          <a:noFill/>
          <a:ln>
            <a:noFill/>
          </a:ln>
        </p:spPr>
        <p:txBody>
          <a:bodyPr anchorCtr="0" anchor="t" bIns="0" lIns="0" spcFirstLastPara="1" rIns="0" wrap="square" tIns="18000">
            <a:noAutofit/>
          </a:bodyPr>
          <a:lstStyle/>
          <a:p>
            <a:pPr indent="0" lvl="0" marL="0" marR="0" rtl="0" algn="ctr">
              <a:lnSpc>
                <a:spcPct val="120015"/>
              </a:lnSpc>
              <a:spcBef>
                <a:spcPts val="0"/>
              </a:spcBef>
              <a:spcAft>
                <a:spcPts val="0"/>
              </a:spcAft>
              <a:buNone/>
            </a:pPr>
            <a:r>
              <a:rPr b="1" i="0" lang="en-US" sz="1299" u="none" cap="none" strike="noStrike">
                <a:solidFill>
                  <a:srgbClr val="364895"/>
                </a:solidFill>
                <a:latin typeface="Noto Sans"/>
                <a:ea typeface="Noto Sans"/>
                <a:cs typeface="Noto Sans"/>
                <a:sym typeface="Noto Sans"/>
              </a:rPr>
              <a:t>Relate your role, share contact info</a:t>
            </a:r>
            <a:endParaRPr/>
          </a:p>
        </p:txBody>
      </p:sp>
      <p:sp>
        <p:nvSpPr>
          <p:cNvPr id="438" name="Google Shape;438;p33"/>
          <p:cNvSpPr txBox="1"/>
          <p:nvPr/>
        </p:nvSpPr>
        <p:spPr>
          <a:xfrm>
            <a:off x="5109961" y="2788844"/>
            <a:ext cx="1799602" cy="590550"/>
          </a:xfrm>
          <a:prstGeom prst="rect">
            <a:avLst/>
          </a:prstGeom>
          <a:noFill/>
          <a:ln>
            <a:noFill/>
          </a:ln>
        </p:spPr>
        <p:txBody>
          <a:bodyPr anchorCtr="0" anchor="t" bIns="0" lIns="0" spcFirstLastPara="1" rIns="0" wrap="square" tIns="18000">
            <a:noAutofit/>
          </a:bodyPr>
          <a:lstStyle/>
          <a:p>
            <a:pPr indent="0" lvl="0" marL="0" marR="0" rtl="0" algn="ctr">
              <a:lnSpc>
                <a:spcPct val="120015"/>
              </a:lnSpc>
              <a:spcBef>
                <a:spcPts val="0"/>
              </a:spcBef>
              <a:spcAft>
                <a:spcPts val="0"/>
              </a:spcAft>
              <a:buNone/>
            </a:pPr>
            <a:r>
              <a:rPr b="1" i="0" lang="en-US" sz="1299" u="none" cap="none" strike="noStrike">
                <a:solidFill>
                  <a:srgbClr val="364895"/>
                </a:solidFill>
                <a:latin typeface="Noto Sans"/>
                <a:ea typeface="Noto Sans"/>
                <a:cs typeface="Noto Sans"/>
                <a:sym typeface="Noto Sans"/>
              </a:rPr>
              <a:t>Confirm family, APP, text housing info, Dinner directions</a:t>
            </a:r>
            <a:endParaRPr/>
          </a:p>
        </p:txBody>
      </p:sp>
      <p:sp>
        <p:nvSpPr>
          <p:cNvPr id="439" name="Google Shape;439;p33"/>
          <p:cNvSpPr txBox="1"/>
          <p:nvPr/>
        </p:nvSpPr>
        <p:spPr>
          <a:xfrm>
            <a:off x="7258058" y="2788672"/>
            <a:ext cx="1741395" cy="400050"/>
          </a:xfrm>
          <a:prstGeom prst="rect">
            <a:avLst/>
          </a:prstGeom>
          <a:noFill/>
          <a:ln>
            <a:noFill/>
          </a:ln>
        </p:spPr>
        <p:txBody>
          <a:bodyPr anchorCtr="0" anchor="t" bIns="0" lIns="0" spcFirstLastPara="1" rIns="0" wrap="square" tIns="18000">
            <a:noAutofit/>
          </a:bodyPr>
          <a:lstStyle/>
          <a:p>
            <a:pPr indent="0" lvl="0" marL="0" marR="0" rtl="0" algn="ctr">
              <a:lnSpc>
                <a:spcPct val="120015"/>
              </a:lnSpc>
              <a:spcBef>
                <a:spcPts val="0"/>
              </a:spcBef>
              <a:spcAft>
                <a:spcPts val="0"/>
              </a:spcAft>
              <a:buNone/>
            </a:pPr>
            <a:r>
              <a:rPr b="1" i="0" lang="en-US" sz="1299" u="none" cap="none" strike="noStrike">
                <a:solidFill>
                  <a:srgbClr val="364895"/>
                </a:solidFill>
                <a:latin typeface="Noto Sans"/>
                <a:ea typeface="Noto Sans"/>
                <a:cs typeface="Noto Sans"/>
                <a:sym typeface="Noto Sans"/>
              </a:rPr>
              <a:t> intro to Director for gift card</a:t>
            </a:r>
            <a:endParaRPr/>
          </a:p>
        </p:txBody>
      </p:sp>
      <p:sp>
        <p:nvSpPr>
          <p:cNvPr id="440" name="Google Shape;440;p33"/>
          <p:cNvSpPr txBox="1"/>
          <p:nvPr/>
        </p:nvSpPr>
        <p:spPr>
          <a:xfrm>
            <a:off x="788886" y="552521"/>
            <a:ext cx="8354364" cy="323850"/>
          </a:xfrm>
          <a:prstGeom prst="rect">
            <a:avLst/>
          </a:prstGeom>
          <a:noFill/>
          <a:ln>
            <a:noFill/>
          </a:ln>
        </p:spPr>
        <p:txBody>
          <a:bodyPr anchorCtr="0" anchor="t" bIns="0" lIns="0" spcFirstLastPara="1" rIns="0" wrap="square" tIns="28800">
            <a:noAutofit/>
          </a:bodyPr>
          <a:lstStyle/>
          <a:p>
            <a:pPr indent="0" lvl="0" marL="0" marR="0" rtl="0" algn="ctr">
              <a:lnSpc>
                <a:spcPct val="120047"/>
              </a:lnSpc>
              <a:spcBef>
                <a:spcPts val="0"/>
              </a:spcBef>
              <a:spcAft>
                <a:spcPts val="0"/>
              </a:spcAft>
              <a:buNone/>
            </a:pPr>
            <a:r>
              <a:rPr b="1" i="0" lang="en-US" sz="2125" u="none" cap="none" strike="noStrike">
                <a:solidFill>
                  <a:srgbClr val="FFFFFF"/>
                </a:solidFill>
                <a:latin typeface="Noto Sans"/>
                <a:ea typeface="Noto Sans"/>
                <a:cs typeface="Noto Sans"/>
                <a:sym typeface="Noto Sans"/>
              </a:rPr>
              <a:t>CHECKING IN YOUR FAMILY </a:t>
            </a:r>
            <a:endParaRPr/>
          </a:p>
        </p:txBody>
      </p:sp>
      <p:sp>
        <p:nvSpPr>
          <p:cNvPr id="441" name="Google Shape;441;p33"/>
          <p:cNvSpPr txBox="1"/>
          <p:nvPr/>
        </p:nvSpPr>
        <p:spPr>
          <a:xfrm>
            <a:off x="480668" y="4182340"/>
            <a:ext cx="8436900" cy="952500"/>
          </a:xfrm>
          <a:prstGeom prst="rect">
            <a:avLst/>
          </a:prstGeom>
          <a:noFill/>
          <a:ln>
            <a:noFill/>
          </a:ln>
        </p:spPr>
        <p:txBody>
          <a:bodyPr anchorCtr="0" anchor="t" bIns="0" lIns="0" spcFirstLastPara="1" rIns="0" wrap="square" tIns="21600">
            <a:noAutofit/>
          </a:bodyPr>
          <a:lstStyle/>
          <a:p>
            <a:pPr indent="0" lvl="0" marL="0" marR="0" rtl="0" algn="ctr">
              <a:lnSpc>
                <a:spcPct val="10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Keep a balance between forming relationships and information</a:t>
            </a:r>
            <a:endParaRPr/>
          </a:p>
          <a:p>
            <a:pPr indent="0" lvl="0" marL="0" marR="0" rtl="0" algn="ctr">
              <a:lnSpc>
                <a:spcPct val="10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Guide family to their volunstar- do not little pink mob them!</a:t>
            </a:r>
            <a:endParaRPr/>
          </a:p>
          <a:p>
            <a:pPr indent="0" lvl="0" marL="0" marR="0" rtl="0" algn="ctr">
              <a:lnSpc>
                <a:spcPct val="100000"/>
              </a:lnSpc>
              <a:spcBef>
                <a:spcPts val="0"/>
              </a:spcBef>
              <a:spcAft>
                <a:spcPts val="0"/>
              </a:spcAft>
              <a:buNone/>
            </a:pPr>
            <a:r>
              <a:t/>
            </a:r>
            <a:endParaRPr b="1" i="0" sz="15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Bathroom, snacks, assist with children</a:t>
            </a:r>
            <a:endParaRPr/>
          </a:p>
        </p:txBody>
      </p:sp>
      <p:pic>
        <p:nvPicPr>
          <p:cNvPr id="442" name="Google Shape;442;p33"/>
          <p:cNvPicPr preferRelativeResize="0"/>
          <p:nvPr/>
        </p:nvPicPr>
        <p:blipFill rotWithShape="1">
          <a:blip r:embed="rId5">
            <a:alphaModFix/>
          </a:blip>
          <a:srcRect b="0" l="0" r="0" t="0"/>
          <a:stretch/>
        </p:blipFill>
        <p:spPr>
          <a:xfrm>
            <a:off x="1303285" y="1322632"/>
            <a:ext cx="997935" cy="933897"/>
          </a:xfrm>
          <a:prstGeom prst="rect">
            <a:avLst/>
          </a:prstGeom>
          <a:noFill/>
          <a:ln>
            <a:noFill/>
          </a:ln>
        </p:spPr>
      </p:pic>
      <p:pic>
        <p:nvPicPr>
          <p:cNvPr id="443" name="Google Shape;443;p33"/>
          <p:cNvPicPr preferRelativeResize="0"/>
          <p:nvPr/>
        </p:nvPicPr>
        <p:blipFill rotWithShape="1">
          <a:blip r:embed="rId6">
            <a:alphaModFix/>
          </a:blip>
          <a:srcRect b="0" l="0" r="0" t="0"/>
          <a:stretch/>
        </p:blipFill>
        <p:spPr>
          <a:xfrm>
            <a:off x="3407586" y="1280484"/>
            <a:ext cx="1017196" cy="951839"/>
          </a:xfrm>
          <a:prstGeom prst="rect">
            <a:avLst/>
          </a:prstGeom>
          <a:noFill/>
          <a:ln>
            <a:noFill/>
          </a:ln>
        </p:spPr>
      </p:pic>
      <p:pic>
        <p:nvPicPr>
          <p:cNvPr id="444" name="Google Shape;444;p33"/>
          <p:cNvPicPr preferRelativeResize="0"/>
          <p:nvPr/>
        </p:nvPicPr>
        <p:blipFill rotWithShape="1">
          <a:blip r:embed="rId7">
            <a:alphaModFix/>
          </a:blip>
          <a:srcRect b="0" l="0" r="0" t="0"/>
          <a:stretch/>
        </p:blipFill>
        <p:spPr>
          <a:xfrm>
            <a:off x="5465958" y="1280474"/>
            <a:ext cx="1114098" cy="1042626"/>
          </a:xfrm>
          <a:prstGeom prst="rect">
            <a:avLst/>
          </a:prstGeom>
          <a:noFill/>
          <a:ln>
            <a:noFill/>
          </a:ln>
        </p:spPr>
      </p:pic>
      <p:pic>
        <p:nvPicPr>
          <p:cNvPr id="445" name="Google Shape;445;p33"/>
          <p:cNvPicPr preferRelativeResize="0"/>
          <p:nvPr/>
        </p:nvPicPr>
        <p:blipFill rotWithShape="1">
          <a:blip r:embed="rId8">
            <a:alphaModFix/>
          </a:blip>
          <a:srcRect b="0" l="0" r="0" t="0"/>
          <a:stretch/>
        </p:blipFill>
        <p:spPr>
          <a:xfrm>
            <a:off x="7575164" y="1302144"/>
            <a:ext cx="1143283" cy="10698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4"/>
          <p:cNvSpPr/>
          <p:nvPr/>
        </p:nvSpPr>
        <p:spPr>
          <a:xfrm>
            <a:off x="570990" y="-28556"/>
            <a:ext cx="8667721" cy="5543512"/>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451" name="Google Shape;451;p34"/>
          <p:cNvSpPr/>
          <p:nvPr/>
        </p:nvSpPr>
        <p:spPr>
          <a:xfrm rot="5400000">
            <a:off x="8337421" y="4088768"/>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4"/>
          <p:cNvSpPr/>
          <p:nvPr/>
        </p:nvSpPr>
        <p:spPr>
          <a:xfrm rot="5400000">
            <a:off x="-1923404" y="646241"/>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34"/>
          <p:cNvPicPr preferRelativeResize="0"/>
          <p:nvPr/>
        </p:nvPicPr>
        <p:blipFill rotWithShape="1">
          <a:blip r:embed="rId3">
            <a:alphaModFix/>
          </a:blip>
          <a:srcRect b="0" l="0" r="0" t="0"/>
          <a:stretch/>
        </p:blipFill>
        <p:spPr>
          <a:xfrm>
            <a:off x="4267200" y="-35739500"/>
            <a:ext cx="1219200" cy="1219200"/>
          </a:xfrm>
          <a:prstGeom prst="rect">
            <a:avLst/>
          </a:prstGeom>
          <a:noFill/>
          <a:ln>
            <a:noFill/>
          </a:ln>
        </p:spPr>
      </p:pic>
      <p:sp>
        <p:nvSpPr>
          <p:cNvPr id="454" name="Google Shape;454;p34"/>
          <p:cNvSpPr/>
          <p:nvPr/>
        </p:nvSpPr>
        <p:spPr>
          <a:xfrm>
            <a:off x="3039028" y="418820"/>
            <a:ext cx="3931215" cy="3801858"/>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E598C8">
              <a:alpha val="2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4"/>
          <p:cNvSpPr/>
          <p:nvPr/>
        </p:nvSpPr>
        <p:spPr>
          <a:xfrm>
            <a:off x="3289763" y="661303"/>
            <a:ext cx="3429829" cy="3316911"/>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E598C8">
              <a:alpha val="2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4"/>
          <p:cNvSpPr/>
          <p:nvPr/>
        </p:nvSpPr>
        <p:spPr>
          <a:xfrm rot="5400000">
            <a:off x="3041942" y="424505"/>
            <a:ext cx="3902526" cy="3803931"/>
          </a:xfrm>
          <a:custGeom>
            <a:rect b="b" l="l" r="r" t="t"/>
            <a:pathLst>
              <a:path extrusionOk="0" h="302905" w="301705">
                <a:moveTo>
                  <a:pt x="150248" y="0"/>
                </a:moveTo>
                <a:cubicBezTo>
                  <a:pt x="150229" y="0"/>
                  <a:pt x="150200" y="0"/>
                  <a:pt x="150181" y="0"/>
                </a:cubicBezTo>
                <a:cubicBezTo>
                  <a:pt x="150181" y="0"/>
                  <a:pt x="150172" y="0"/>
                  <a:pt x="150162" y="0"/>
                </a:cubicBezTo>
                <a:cubicBezTo>
                  <a:pt x="150143" y="0"/>
                  <a:pt x="150134" y="0"/>
                  <a:pt x="150115" y="0"/>
                </a:cubicBezTo>
                <a:cubicBezTo>
                  <a:pt x="150105" y="0"/>
                  <a:pt x="150105" y="0"/>
                  <a:pt x="150096" y="0"/>
                </a:cubicBezTo>
                <a:cubicBezTo>
                  <a:pt x="150086" y="0"/>
                  <a:pt x="150067" y="0"/>
                  <a:pt x="150048" y="0"/>
                </a:cubicBezTo>
                <a:cubicBezTo>
                  <a:pt x="150048" y="0"/>
                  <a:pt x="150029" y="0"/>
                  <a:pt x="150029" y="0"/>
                </a:cubicBezTo>
                <a:cubicBezTo>
                  <a:pt x="150019" y="0"/>
                  <a:pt x="150000" y="0"/>
                  <a:pt x="149981" y="0"/>
                </a:cubicBezTo>
                <a:cubicBezTo>
                  <a:pt x="149972" y="0"/>
                  <a:pt x="149972" y="0"/>
                  <a:pt x="149953" y="0"/>
                </a:cubicBezTo>
                <a:cubicBezTo>
                  <a:pt x="149934" y="0"/>
                  <a:pt x="149915" y="0"/>
                  <a:pt x="149896" y="0"/>
                </a:cubicBezTo>
                <a:cubicBezTo>
                  <a:pt x="149886" y="0"/>
                  <a:pt x="149877" y="0"/>
                  <a:pt x="149867" y="0"/>
                </a:cubicBezTo>
                <a:cubicBezTo>
                  <a:pt x="149857" y="0"/>
                  <a:pt x="149848" y="0"/>
                  <a:pt x="149829" y="0"/>
                </a:cubicBezTo>
                <a:cubicBezTo>
                  <a:pt x="149810" y="0"/>
                  <a:pt x="149810" y="0"/>
                  <a:pt x="149800" y="0"/>
                </a:cubicBezTo>
                <a:cubicBezTo>
                  <a:pt x="149791" y="0"/>
                  <a:pt x="149781" y="0"/>
                  <a:pt x="149772" y="0"/>
                </a:cubicBezTo>
                <a:cubicBezTo>
                  <a:pt x="149762" y="0"/>
                  <a:pt x="149743" y="0"/>
                  <a:pt x="149734" y="0"/>
                </a:cubicBezTo>
                <a:cubicBezTo>
                  <a:pt x="149734" y="0"/>
                  <a:pt x="149724" y="0"/>
                  <a:pt x="149715" y="0"/>
                </a:cubicBezTo>
                <a:cubicBezTo>
                  <a:pt x="149696" y="0"/>
                  <a:pt x="149686" y="0"/>
                  <a:pt x="149667" y="0"/>
                </a:cubicBezTo>
                <a:cubicBezTo>
                  <a:pt x="149667" y="0"/>
                  <a:pt x="149667" y="0"/>
                  <a:pt x="149667" y="0"/>
                </a:cubicBezTo>
                <a:cubicBezTo>
                  <a:pt x="149610" y="0"/>
                  <a:pt x="149562" y="0"/>
                  <a:pt x="149496" y="0"/>
                </a:cubicBezTo>
                <a:cubicBezTo>
                  <a:pt x="149496" y="0"/>
                  <a:pt x="149496" y="0"/>
                  <a:pt x="149486" y="0"/>
                </a:cubicBezTo>
                <a:cubicBezTo>
                  <a:pt x="149467" y="0"/>
                  <a:pt x="149457" y="0"/>
                  <a:pt x="149429" y="0"/>
                </a:cubicBezTo>
                <a:cubicBezTo>
                  <a:pt x="149429" y="0"/>
                  <a:pt x="149429" y="0"/>
                  <a:pt x="149429" y="0"/>
                </a:cubicBezTo>
                <a:cubicBezTo>
                  <a:pt x="148429" y="0"/>
                  <a:pt x="147438" y="19"/>
                  <a:pt x="146448" y="38"/>
                </a:cubicBezTo>
                <a:lnTo>
                  <a:pt x="146448" y="38"/>
                </a:lnTo>
                <a:cubicBezTo>
                  <a:pt x="146428" y="38"/>
                  <a:pt x="146409" y="38"/>
                  <a:pt x="146400" y="38"/>
                </a:cubicBezTo>
                <a:cubicBezTo>
                  <a:pt x="146390" y="38"/>
                  <a:pt x="146381" y="38"/>
                  <a:pt x="146381" y="38"/>
                </a:cubicBezTo>
                <a:cubicBezTo>
                  <a:pt x="146371" y="38"/>
                  <a:pt x="146352" y="38"/>
                  <a:pt x="146343" y="38"/>
                </a:cubicBezTo>
                <a:cubicBezTo>
                  <a:pt x="146333" y="38"/>
                  <a:pt x="146314" y="38"/>
                  <a:pt x="146295" y="38"/>
                </a:cubicBezTo>
                <a:cubicBezTo>
                  <a:pt x="146295" y="38"/>
                  <a:pt x="146286" y="38"/>
                  <a:pt x="146286" y="38"/>
                </a:cubicBezTo>
                <a:cubicBezTo>
                  <a:pt x="146038" y="48"/>
                  <a:pt x="145790" y="48"/>
                  <a:pt x="145543" y="57"/>
                </a:cubicBezTo>
                <a:cubicBezTo>
                  <a:pt x="144885" y="76"/>
                  <a:pt x="144362" y="629"/>
                  <a:pt x="144390" y="1286"/>
                </a:cubicBezTo>
                <a:cubicBezTo>
                  <a:pt x="144409" y="1924"/>
                  <a:pt x="144943" y="2438"/>
                  <a:pt x="145581" y="2438"/>
                </a:cubicBezTo>
                <a:cubicBezTo>
                  <a:pt x="145590" y="2438"/>
                  <a:pt x="145609" y="2438"/>
                  <a:pt x="145619" y="2438"/>
                </a:cubicBezTo>
                <a:cubicBezTo>
                  <a:pt x="147114" y="2400"/>
                  <a:pt x="148676" y="2381"/>
                  <a:pt x="150248" y="2381"/>
                </a:cubicBezTo>
                <a:cubicBezTo>
                  <a:pt x="150905" y="2381"/>
                  <a:pt x="151439" y="1848"/>
                  <a:pt x="151439" y="1191"/>
                </a:cubicBezTo>
                <a:cubicBezTo>
                  <a:pt x="151439" y="533"/>
                  <a:pt x="150905" y="0"/>
                  <a:pt x="150248" y="0"/>
                </a:cubicBezTo>
                <a:lnTo>
                  <a:pt x="150248" y="0"/>
                </a:lnTo>
                <a:lnTo>
                  <a:pt x="150248" y="0"/>
                </a:lnTo>
                <a:close/>
                <a:moveTo>
                  <a:pt x="140799" y="286"/>
                </a:moveTo>
                <a:cubicBezTo>
                  <a:pt x="140780" y="286"/>
                  <a:pt x="140752" y="286"/>
                  <a:pt x="140723" y="286"/>
                </a:cubicBezTo>
                <a:cubicBezTo>
                  <a:pt x="139580" y="362"/>
                  <a:pt x="138447" y="438"/>
                  <a:pt x="137313" y="533"/>
                </a:cubicBezTo>
                <a:cubicBezTo>
                  <a:pt x="137313" y="533"/>
                  <a:pt x="137313" y="533"/>
                  <a:pt x="137304" y="533"/>
                </a:cubicBezTo>
                <a:cubicBezTo>
                  <a:pt x="137284" y="533"/>
                  <a:pt x="137265" y="533"/>
                  <a:pt x="137237" y="533"/>
                </a:cubicBezTo>
                <a:cubicBezTo>
                  <a:pt x="137237" y="533"/>
                  <a:pt x="137237" y="533"/>
                  <a:pt x="137237" y="533"/>
                </a:cubicBezTo>
                <a:cubicBezTo>
                  <a:pt x="137161" y="533"/>
                  <a:pt x="137094" y="543"/>
                  <a:pt x="137027" y="552"/>
                </a:cubicBezTo>
                <a:cubicBezTo>
                  <a:pt x="137018" y="552"/>
                  <a:pt x="137018" y="552"/>
                  <a:pt x="137018" y="552"/>
                </a:cubicBezTo>
                <a:cubicBezTo>
                  <a:pt x="136999" y="552"/>
                  <a:pt x="136980" y="552"/>
                  <a:pt x="136961" y="552"/>
                </a:cubicBezTo>
                <a:cubicBezTo>
                  <a:pt x="136961" y="552"/>
                  <a:pt x="136961" y="552"/>
                  <a:pt x="136951" y="552"/>
                </a:cubicBezTo>
                <a:cubicBezTo>
                  <a:pt x="136932" y="552"/>
                  <a:pt x="136903" y="552"/>
                  <a:pt x="136884" y="552"/>
                </a:cubicBezTo>
                <a:lnTo>
                  <a:pt x="136884" y="552"/>
                </a:lnTo>
                <a:cubicBezTo>
                  <a:pt x="136808" y="562"/>
                  <a:pt x="136732" y="562"/>
                  <a:pt x="136665" y="571"/>
                </a:cubicBezTo>
                <a:lnTo>
                  <a:pt x="136665" y="571"/>
                </a:lnTo>
                <a:cubicBezTo>
                  <a:pt x="136446" y="591"/>
                  <a:pt x="136227" y="610"/>
                  <a:pt x="135999" y="629"/>
                </a:cubicBezTo>
                <a:cubicBezTo>
                  <a:pt x="135341" y="686"/>
                  <a:pt x="134865" y="1267"/>
                  <a:pt x="134922" y="1924"/>
                </a:cubicBezTo>
                <a:cubicBezTo>
                  <a:pt x="134979" y="2543"/>
                  <a:pt x="135503" y="3010"/>
                  <a:pt x="136113" y="3010"/>
                </a:cubicBezTo>
                <a:cubicBezTo>
                  <a:pt x="136151" y="3010"/>
                  <a:pt x="136189" y="3010"/>
                  <a:pt x="136227" y="3000"/>
                </a:cubicBezTo>
                <a:cubicBezTo>
                  <a:pt x="137780" y="2857"/>
                  <a:pt x="139332" y="2734"/>
                  <a:pt x="140894" y="2638"/>
                </a:cubicBezTo>
                <a:cubicBezTo>
                  <a:pt x="141552" y="2600"/>
                  <a:pt x="142056" y="2038"/>
                  <a:pt x="142009" y="1381"/>
                </a:cubicBezTo>
                <a:cubicBezTo>
                  <a:pt x="141952" y="772"/>
                  <a:pt x="141428" y="286"/>
                  <a:pt x="140799" y="286"/>
                </a:cubicBezTo>
                <a:lnTo>
                  <a:pt x="140799" y="286"/>
                </a:lnTo>
                <a:close/>
                <a:moveTo>
                  <a:pt x="131398" y="1172"/>
                </a:moveTo>
                <a:cubicBezTo>
                  <a:pt x="131350" y="1172"/>
                  <a:pt x="131303" y="1172"/>
                  <a:pt x="131246" y="1181"/>
                </a:cubicBezTo>
                <a:cubicBezTo>
                  <a:pt x="130731" y="1248"/>
                  <a:pt x="130217" y="1314"/>
                  <a:pt x="129693" y="1381"/>
                </a:cubicBezTo>
                <a:cubicBezTo>
                  <a:pt x="129693" y="1381"/>
                  <a:pt x="129693" y="1381"/>
                  <a:pt x="129693" y="1381"/>
                </a:cubicBezTo>
                <a:cubicBezTo>
                  <a:pt x="129674" y="1381"/>
                  <a:pt x="129655" y="1381"/>
                  <a:pt x="129626" y="1381"/>
                </a:cubicBezTo>
                <a:cubicBezTo>
                  <a:pt x="129626" y="1381"/>
                  <a:pt x="129617" y="1381"/>
                  <a:pt x="129617" y="1381"/>
                </a:cubicBezTo>
                <a:cubicBezTo>
                  <a:pt x="129598" y="1381"/>
                  <a:pt x="129579" y="1381"/>
                  <a:pt x="129560" y="1391"/>
                </a:cubicBezTo>
                <a:cubicBezTo>
                  <a:pt x="129560" y="1391"/>
                  <a:pt x="129560" y="1391"/>
                  <a:pt x="129550" y="1391"/>
                </a:cubicBezTo>
                <a:cubicBezTo>
                  <a:pt x="129531" y="1391"/>
                  <a:pt x="129512" y="1391"/>
                  <a:pt x="129493" y="1400"/>
                </a:cubicBezTo>
                <a:cubicBezTo>
                  <a:pt x="129483" y="1400"/>
                  <a:pt x="129464" y="1400"/>
                  <a:pt x="129455" y="1400"/>
                </a:cubicBezTo>
                <a:cubicBezTo>
                  <a:pt x="129445" y="1400"/>
                  <a:pt x="129436" y="1400"/>
                  <a:pt x="129426" y="1400"/>
                </a:cubicBezTo>
                <a:cubicBezTo>
                  <a:pt x="129417" y="1400"/>
                  <a:pt x="129398" y="1400"/>
                  <a:pt x="129388" y="1400"/>
                </a:cubicBezTo>
                <a:cubicBezTo>
                  <a:pt x="129379" y="1400"/>
                  <a:pt x="129379" y="1400"/>
                  <a:pt x="129369" y="1400"/>
                </a:cubicBezTo>
                <a:cubicBezTo>
                  <a:pt x="129360" y="1400"/>
                  <a:pt x="129341" y="1400"/>
                  <a:pt x="129331" y="1410"/>
                </a:cubicBezTo>
                <a:cubicBezTo>
                  <a:pt x="129322" y="1410"/>
                  <a:pt x="129322" y="1410"/>
                  <a:pt x="129312" y="1410"/>
                </a:cubicBezTo>
                <a:cubicBezTo>
                  <a:pt x="129264" y="1419"/>
                  <a:pt x="129198" y="1429"/>
                  <a:pt x="129150" y="1429"/>
                </a:cubicBezTo>
                <a:lnTo>
                  <a:pt x="129150" y="1429"/>
                </a:lnTo>
                <a:cubicBezTo>
                  <a:pt x="129131" y="1429"/>
                  <a:pt x="129112" y="1429"/>
                  <a:pt x="129093" y="1438"/>
                </a:cubicBezTo>
                <a:cubicBezTo>
                  <a:pt x="129093" y="1438"/>
                  <a:pt x="129093" y="1438"/>
                  <a:pt x="129083" y="1438"/>
                </a:cubicBezTo>
                <a:cubicBezTo>
                  <a:pt x="128693" y="1495"/>
                  <a:pt x="128302" y="1553"/>
                  <a:pt x="127912" y="1610"/>
                </a:cubicBezTo>
                <a:cubicBezTo>
                  <a:pt x="127912" y="1610"/>
                  <a:pt x="127912" y="1610"/>
                  <a:pt x="127912" y="1610"/>
                </a:cubicBezTo>
                <a:cubicBezTo>
                  <a:pt x="127893" y="1610"/>
                  <a:pt x="127874" y="1610"/>
                  <a:pt x="127855" y="1610"/>
                </a:cubicBezTo>
                <a:lnTo>
                  <a:pt x="127855" y="1610"/>
                </a:lnTo>
                <a:cubicBezTo>
                  <a:pt x="127798" y="1619"/>
                  <a:pt x="127750" y="1629"/>
                  <a:pt x="127693" y="1629"/>
                </a:cubicBezTo>
                <a:cubicBezTo>
                  <a:pt x="127683" y="1629"/>
                  <a:pt x="127674" y="1629"/>
                  <a:pt x="127664" y="1629"/>
                </a:cubicBezTo>
                <a:cubicBezTo>
                  <a:pt x="127655" y="1629"/>
                  <a:pt x="127645" y="1629"/>
                  <a:pt x="127636" y="1629"/>
                </a:cubicBezTo>
                <a:cubicBezTo>
                  <a:pt x="127626" y="1629"/>
                  <a:pt x="127607" y="1629"/>
                  <a:pt x="127598" y="1638"/>
                </a:cubicBezTo>
                <a:cubicBezTo>
                  <a:pt x="127598" y="1638"/>
                  <a:pt x="127578" y="1638"/>
                  <a:pt x="127569" y="1638"/>
                </a:cubicBezTo>
                <a:cubicBezTo>
                  <a:pt x="127226" y="1686"/>
                  <a:pt x="126893" y="1743"/>
                  <a:pt x="126550" y="1800"/>
                </a:cubicBezTo>
                <a:cubicBezTo>
                  <a:pt x="125902" y="1905"/>
                  <a:pt x="125454" y="2515"/>
                  <a:pt x="125559" y="3162"/>
                </a:cubicBezTo>
                <a:cubicBezTo>
                  <a:pt x="125654" y="3753"/>
                  <a:pt x="126159" y="4162"/>
                  <a:pt x="126740" y="4162"/>
                </a:cubicBezTo>
                <a:cubicBezTo>
                  <a:pt x="126797" y="4162"/>
                  <a:pt x="126864" y="4162"/>
                  <a:pt x="126931" y="4153"/>
                </a:cubicBezTo>
                <a:cubicBezTo>
                  <a:pt x="128474" y="3915"/>
                  <a:pt x="130017" y="3696"/>
                  <a:pt x="131569" y="3496"/>
                </a:cubicBezTo>
                <a:cubicBezTo>
                  <a:pt x="132217" y="3410"/>
                  <a:pt x="132684" y="2819"/>
                  <a:pt x="132598" y="2162"/>
                </a:cubicBezTo>
                <a:cubicBezTo>
                  <a:pt x="132503" y="1610"/>
                  <a:pt x="131989" y="1172"/>
                  <a:pt x="131398" y="1172"/>
                </a:cubicBezTo>
                <a:lnTo>
                  <a:pt x="131398" y="1172"/>
                </a:lnTo>
                <a:close/>
                <a:moveTo>
                  <a:pt x="122064" y="2638"/>
                </a:moveTo>
                <a:cubicBezTo>
                  <a:pt x="121987" y="2638"/>
                  <a:pt x="121911" y="2638"/>
                  <a:pt x="121844" y="2657"/>
                </a:cubicBezTo>
                <a:cubicBezTo>
                  <a:pt x="120273" y="2953"/>
                  <a:pt x="118720" y="3277"/>
                  <a:pt x="117177" y="3619"/>
                </a:cubicBezTo>
                <a:cubicBezTo>
                  <a:pt x="116539" y="3762"/>
                  <a:pt x="116129" y="4401"/>
                  <a:pt x="116272" y="5039"/>
                </a:cubicBezTo>
                <a:cubicBezTo>
                  <a:pt x="116396" y="5601"/>
                  <a:pt x="116891" y="5972"/>
                  <a:pt x="117434" y="5972"/>
                </a:cubicBezTo>
                <a:cubicBezTo>
                  <a:pt x="117520" y="5972"/>
                  <a:pt x="117606" y="5963"/>
                  <a:pt x="117692" y="5944"/>
                </a:cubicBezTo>
                <a:cubicBezTo>
                  <a:pt x="119216" y="5601"/>
                  <a:pt x="120740" y="5286"/>
                  <a:pt x="122283" y="4991"/>
                </a:cubicBezTo>
                <a:cubicBezTo>
                  <a:pt x="122930" y="4867"/>
                  <a:pt x="123349" y="4248"/>
                  <a:pt x="123226" y="3600"/>
                </a:cubicBezTo>
                <a:cubicBezTo>
                  <a:pt x="123121" y="3029"/>
                  <a:pt x="122625" y="2638"/>
                  <a:pt x="122064" y="2638"/>
                </a:cubicBezTo>
                <a:lnTo>
                  <a:pt x="122064" y="2638"/>
                </a:lnTo>
                <a:close/>
                <a:moveTo>
                  <a:pt x="112834" y="4686"/>
                </a:moveTo>
                <a:cubicBezTo>
                  <a:pt x="112739" y="4686"/>
                  <a:pt x="112634" y="4696"/>
                  <a:pt x="112539" y="4724"/>
                </a:cubicBezTo>
                <a:cubicBezTo>
                  <a:pt x="111310" y="5039"/>
                  <a:pt x="110091" y="5372"/>
                  <a:pt x="108881" y="5715"/>
                </a:cubicBezTo>
                <a:cubicBezTo>
                  <a:pt x="108871" y="5715"/>
                  <a:pt x="108871" y="5715"/>
                  <a:pt x="108862" y="5715"/>
                </a:cubicBezTo>
                <a:cubicBezTo>
                  <a:pt x="108852" y="5715"/>
                  <a:pt x="108833" y="5715"/>
                  <a:pt x="108824" y="5725"/>
                </a:cubicBezTo>
                <a:cubicBezTo>
                  <a:pt x="108814" y="5725"/>
                  <a:pt x="108805" y="5725"/>
                  <a:pt x="108786" y="5734"/>
                </a:cubicBezTo>
                <a:cubicBezTo>
                  <a:pt x="108786" y="5734"/>
                  <a:pt x="108776" y="5734"/>
                  <a:pt x="108776" y="5734"/>
                </a:cubicBezTo>
                <a:cubicBezTo>
                  <a:pt x="108500" y="5810"/>
                  <a:pt x="108214" y="5896"/>
                  <a:pt x="107938" y="5972"/>
                </a:cubicBezTo>
                <a:cubicBezTo>
                  <a:pt x="107309" y="6163"/>
                  <a:pt x="106947" y="6810"/>
                  <a:pt x="107138" y="7439"/>
                </a:cubicBezTo>
                <a:cubicBezTo>
                  <a:pt x="107290" y="7963"/>
                  <a:pt x="107766" y="8296"/>
                  <a:pt x="108281" y="8296"/>
                </a:cubicBezTo>
                <a:cubicBezTo>
                  <a:pt x="108395" y="8296"/>
                  <a:pt x="108500" y="8287"/>
                  <a:pt x="108614" y="8249"/>
                </a:cubicBezTo>
                <a:cubicBezTo>
                  <a:pt x="110110" y="7810"/>
                  <a:pt x="111615" y="7401"/>
                  <a:pt x="113139" y="7010"/>
                </a:cubicBezTo>
                <a:cubicBezTo>
                  <a:pt x="113777" y="6848"/>
                  <a:pt x="114158" y="6201"/>
                  <a:pt x="113996" y="5563"/>
                </a:cubicBezTo>
                <a:cubicBezTo>
                  <a:pt x="113853" y="5048"/>
                  <a:pt x="113367" y="4686"/>
                  <a:pt x="112834" y="4686"/>
                </a:cubicBezTo>
                <a:lnTo>
                  <a:pt x="112834" y="4686"/>
                </a:lnTo>
                <a:close/>
                <a:moveTo>
                  <a:pt x="103766" y="7325"/>
                </a:moveTo>
                <a:cubicBezTo>
                  <a:pt x="103642" y="7325"/>
                  <a:pt x="103528" y="7344"/>
                  <a:pt x="103395" y="7382"/>
                </a:cubicBezTo>
                <a:cubicBezTo>
                  <a:pt x="101909" y="7868"/>
                  <a:pt x="100432" y="8372"/>
                  <a:pt x="98965" y="8896"/>
                </a:cubicBezTo>
                <a:cubicBezTo>
                  <a:pt x="98965" y="8896"/>
                  <a:pt x="98956" y="8896"/>
                  <a:pt x="98956" y="8896"/>
                </a:cubicBezTo>
                <a:cubicBezTo>
                  <a:pt x="98946" y="8896"/>
                  <a:pt x="98927" y="8906"/>
                  <a:pt x="98908" y="8915"/>
                </a:cubicBezTo>
                <a:cubicBezTo>
                  <a:pt x="98908" y="8915"/>
                  <a:pt x="98899" y="8915"/>
                  <a:pt x="98889" y="8915"/>
                </a:cubicBezTo>
                <a:cubicBezTo>
                  <a:pt x="98270" y="9134"/>
                  <a:pt x="97956" y="9820"/>
                  <a:pt x="98175" y="10439"/>
                </a:cubicBezTo>
                <a:cubicBezTo>
                  <a:pt x="98356" y="10925"/>
                  <a:pt x="98803" y="11230"/>
                  <a:pt x="99299" y="11230"/>
                </a:cubicBezTo>
                <a:cubicBezTo>
                  <a:pt x="99432" y="11230"/>
                  <a:pt x="99565" y="11211"/>
                  <a:pt x="99699" y="11163"/>
                </a:cubicBezTo>
                <a:cubicBezTo>
                  <a:pt x="101166" y="10630"/>
                  <a:pt x="102642" y="10125"/>
                  <a:pt x="104137" y="9639"/>
                </a:cubicBezTo>
                <a:cubicBezTo>
                  <a:pt x="104757" y="9439"/>
                  <a:pt x="105109" y="8763"/>
                  <a:pt x="104899" y="8144"/>
                </a:cubicBezTo>
                <a:cubicBezTo>
                  <a:pt x="104738" y="7639"/>
                  <a:pt x="104261" y="7325"/>
                  <a:pt x="103766" y="7325"/>
                </a:cubicBezTo>
                <a:lnTo>
                  <a:pt x="103766" y="7325"/>
                </a:lnTo>
                <a:close/>
                <a:moveTo>
                  <a:pt x="94879" y="10525"/>
                </a:moveTo>
                <a:cubicBezTo>
                  <a:pt x="94736" y="10525"/>
                  <a:pt x="94593" y="10554"/>
                  <a:pt x="94451" y="10611"/>
                </a:cubicBezTo>
                <a:cubicBezTo>
                  <a:pt x="93155" y="11125"/>
                  <a:pt x="91888" y="11649"/>
                  <a:pt x="90612" y="12192"/>
                </a:cubicBezTo>
                <a:cubicBezTo>
                  <a:pt x="90612" y="12192"/>
                  <a:pt x="90612" y="12192"/>
                  <a:pt x="90612" y="12192"/>
                </a:cubicBezTo>
                <a:cubicBezTo>
                  <a:pt x="90593" y="12202"/>
                  <a:pt x="90574" y="12202"/>
                  <a:pt x="90564" y="12211"/>
                </a:cubicBezTo>
                <a:cubicBezTo>
                  <a:pt x="90555" y="12211"/>
                  <a:pt x="90545" y="12221"/>
                  <a:pt x="90545" y="12221"/>
                </a:cubicBezTo>
                <a:cubicBezTo>
                  <a:pt x="90536" y="12221"/>
                  <a:pt x="90526" y="12221"/>
                  <a:pt x="90517" y="12230"/>
                </a:cubicBezTo>
                <a:cubicBezTo>
                  <a:pt x="90469" y="12249"/>
                  <a:pt x="90421" y="12268"/>
                  <a:pt x="90383" y="12287"/>
                </a:cubicBezTo>
                <a:lnTo>
                  <a:pt x="90383" y="12287"/>
                </a:lnTo>
                <a:cubicBezTo>
                  <a:pt x="90269" y="12344"/>
                  <a:pt x="90145" y="12392"/>
                  <a:pt x="90040" y="12440"/>
                </a:cubicBezTo>
                <a:cubicBezTo>
                  <a:pt x="89431" y="12697"/>
                  <a:pt x="89155" y="13402"/>
                  <a:pt x="89421" y="14002"/>
                </a:cubicBezTo>
                <a:cubicBezTo>
                  <a:pt x="89612" y="14449"/>
                  <a:pt x="90050" y="14726"/>
                  <a:pt x="90517" y="14726"/>
                </a:cubicBezTo>
                <a:cubicBezTo>
                  <a:pt x="90679" y="14726"/>
                  <a:pt x="90841" y="14697"/>
                  <a:pt x="90993" y="14630"/>
                </a:cubicBezTo>
                <a:cubicBezTo>
                  <a:pt x="92422" y="14011"/>
                  <a:pt x="93870" y="13411"/>
                  <a:pt x="95327" y="12840"/>
                </a:cubicBezTo>
                <a:cubicBezTo>
                  <a:pt x="95936" y="12592"/>
                  <a:pt x="96232" y="11906"/>
                  <a:pt x="95994" y="11287"/>
                </a:cubicBezTo>
                <a:cubicBezTo>
                  <a:pt x="95794" y="10811"/>
                  <a:pt x="95346" y="10525"/>
                  <a:pt x="94879" y="10525"/>
                </a:cubicBezTo>
                <a:lnTo>
                  <a:pt x="94879" y="10525"/>
                </a:lnTo>
                <a:close/>
                <a:moveTo>
                  <a:pt x="86202" y="14287"/>
                </a:moveTo>
                <a:cubicBezTo>
                  <a:pt x="86030" y="14287"/>
                  <a:pt x="85859" y="14326"/>
                  <a:pt x="85697" y="14402"/>
                </a:cubicBezTo>
                <a:cubicBezTo>
                  <a:pt x="85468" y="14516"/>
                  <a:pt x="85240" y="14621"/>
                  <a:pt x="85002" y="14726"/>
                </a:cubicBezTo>
                <a:cubicBezTo>
                  <a:pt x="85002" y="14726"/>
                  <a:pt x="85002" y="14726"/>
                  <a:pt x="85002" y="14726"/>
                </a:cubicBezTo>
                <a:cubicBezTo>
                  <a:pt x="84954" y="14754"/>
                  <a:pt x="84906" y="14783"/>
                  <a:pt x="84859" y="14802"/>
                </a:cubicBezTo>
                <a:cubicBezTo>
                  <a:pt x="84859" y="14802"/>
                  <a:pt x="84849" y="14802"/>
                  <a:pt x="84849" y="14802"/>
                </a:cubicBezTo>
                <a:cubicBezTo>
                  <a:pt x="84840" y="14802"/>
                  <a:pt x="84830" y="14811"/>
                  <a:pt x="84811" y="14821"/>
                </a:cubicBezTo>
                <a:cubicBezTo>
                  <a:pt x="84802" y="14821"/>
                  <a:pt x="84792" y="14830"/>
                  <a:pt x="84792" y="14830"/>
                </a:cubicBezTo>
                <a:cubicBezTo>
                  <a:pt x="84764" y="14849"/>
                  <a:pt x="84764" y="14849"/>
                  <a:pt x="84754" y="14859"/>
                </a:cubicBezTo>
                <a:cubicBezTo>
                  <a:pt x="84735" y="14859"/>
                  <a:pt x="84726" y="14869"/>
                  <a:pt x="84706" y="14878"/>
                </a:cubicBezTo>
                <a:cubicBezTo>
                  <a:pt x="84697" y="14878"/>
                  <a:pt x="84697" y="14878"/>
                  <a:pt x="84687" y="14888"/>
                </a:cubicBezTo>
                <a:cubicBezTo>
                  <a:pt x="84659" y="14897"/>
                  <a:pt x="84649" y="14907"/>
                  <a:pt x="84630" y="14916"/>
                </a:cubicBezTo>
                <a:cubicBezTo>
                  <a:pt x="84630" y="14916"/>
                  <a:pt x="84611" y="14916"/>
                  <a:pt x="84611" y="14926"/>
                </a:cubicBezTo>
                <a:cubicBezTo>
                  <a:pt x="84592" y="14926"/>
                  <a:pt x="84583" y="14935"/>
                  <a:pt x="84564" y="14945"/>
                </a:cubicBezTo>
                <a:cubicBezTo>
                  <a:pt x="84564" y="14945"/>
                  <a:pt x="84554" y="14945"/>
                  <a:pt x="84554" y="14945"/>
                </a:cubicBezTo>
                <a:cubicBezTo>
                  <a:pt x="84535" y="14954"/>
                  <a:pt x="84516" y="14964"/>
                  <a:pt x="84487" y="14973"/>
                </a:cubicBezTo>
                <a:lnTo>
                  <a:pt x="84487" y="14973"/>
                </a:lnTo>
                <a:cubicBezTo>
                  <a:pt x="84468" y="14992"/>
                  <a:pt x="84449" y="15002"/>
                  <a:pt x="84421" y="15011"/>
                </a:cubicBezTo>
                <a:lnTo>
                  <a:pt x="84421" y="15011"/>
                </a:lnTo>
                <a:cubicBezTo>
                  <a:pt x="84402" y="15021"/>
                  <a:pt x="84383" y="15030"/>
                  <a:pt x="84364" y="15040"/>
                </a:cubicBezTo>
                <a:cubicBezTo>
                  <a:pt x="84364" y="15040"/>
                  <a:pt x="84354" y="15040"/>
                  <a:pt x="84354" y="15040"/>
                </a:cubicBezTo>
                <a:cubicBezTo>
                  <a:pt x="84335" y="15059"/>
                  <a:pt x="84306" y="15069"/>
                  <a:pt x="84287" y="15078"/>
                </a:cubicBezTo>
                <a:lnTo>
                  <a:pt x="84287" y="15078"/>
                </a:lnTo>
                <a:cubicBezTo>
                  <a:pt x="84240" y="15097"/>
                  <a:pt x="84202" y="15126"/>
                  <a:pt x="84154" y="15135"/>
                </a:cubicBezTo>
                <a:cubicBezTo>
                  <a:pt x="84154" y="15135"/>
                  <a:pt x="84154" y="15135"/>
                  <a:pt x="84154" y="15135"/>
                </a:cubicBezTo>
                <a:cubicBezTo>
                  <a:pt x="84135" y="15154"/>
                  <a:pt x="84116" y="15164"/>
                  <a:pt x="84097" y="15173"/>
                </a:cubicBezTo>
                <a:cubicBezTo>
                  <a:pt x="84097" y="15173"/>
                  <a:pt x="84097" y="15173"/>
                  <a:pt x="84087" y="15173"/>
                </a:cubicBezTo>
                <a:cubicBezTo>
                  <a:pt x="84040" y="15192"/>
                  <a:pt x="83992" y="15221"/>
                  <a:pt x="83954" y="15240"/>
                </a:cubicBezTo>
                <a:lnTo>
                  <a:pt x="83954" y="15240"/>
                </a:lnTo>
                <a:cubicBezTo>
                  <a:pt x="83935" y="15250"/>
                  <a:pt x="83916" y="15259"/>
                  <a:pt x="83897" y="15269"/>
                </a:cubicBezTo>
                <a:cubicBezTo>
                  <a:pt x="83897" y="15269"/>
                  <a:pt x="83897" y="15269"/>
                  <a:pt x="83887" y="15269"/>
                </a:cubicBezTo>
                <a:cubicBezTo>
                  <a:pt x="83868" y="15288"/>
                  <a:pt x="83840" y="15297"/>
                  <a:pt x="83821" y="15307"/>
                </a:cubicBezTo>
                <a:cubicBezTo>
                  <a:pt x="83821" y="15307"/>
                  <a:pt x="83821" y="15307"/>
                  <a:pt x="83821" y="15307"/>
                </a:cubicBezTo>
                <a:cubicBezTo>
                  <a:pt x="83792" y="15316"/>
                  <a:pt x="83773" y="15326"/>
                  <a:pt x="83754" y="15335"/>
                </a:cubicBezTo>
                <a:lnTo>
                  <a:pt x="83754" y="15335"/>
                </a:lnTo>
                <a:cubicBezTo>
                  <a:pt x="83735" y="15345"/>
                  <a:pt x="83716" y="15354"/>
                  <a:pt x="83697" y="15364"/>
                </a:cubicBezTo>
                <a:cubicBezTo>
                  <a:pt x="83687" y="15364"/>
                  <a:pt x="83687" y="15373"/>
                  <a:pt x="83678" y="15373"/>
                </a:cubicBezTo>
                <a:cubicBezTo>
                  <a:pt x="83668" y="15373"/>
                  <a:pt x="83649" y="15383"/>
                  <a:pt x="83640" y="15392"/>
                </a:cubicBezTo>
                <a:cubicBezTo>
                  <a:pt x="83630" y="15392"/>
                  <a:pt x="83621" y="15402"/>
                  <a:pt x="83611" y="15402"/>
                </a:cubicBezTo>
                <a:cubicBezTo>
                  <a:pt x="83602" y="15411"/>
                  <a:pt x="83592" y="15421"/>
                  <a:pt x="83583" y="15421"/>
                </a:cubicBezTo>
                <a:cubicBezTo>
                  <a:pt x="83563" y="15430"/>
                  <a:pt x="83544" y="15440"/>
                  <a:pt x="83516" y="15450"/>
                </a:cubicBezTo>
                <a:cubicBezTo>
                  <a:pt x="83516" y="15450"/>
                  <a:pt x="83506" y="15450"/>
                  <a:pt x="83506" y="15459"/>
                </a:cubicBezTo>
                <a:cubicBezTo>
                  <a:pt x="83497" y="15459"/>
                  <a:pt x="83478" y="15469"/>
                  <a:pt x="83468" y="15478"/>
                </a:cubicBezTo>
                <a:cubicBezTo>
                  <a:pt x="83468" y="15478"/>
                  <a:pt x="83459" y="15478"/>
                  <a:pt x="83459" y="15488"/>
                </a:cubicBezTo>
                <a:cubicBezTo>
                  <a:pt x="82773" y="15821"/>
                  <a:pt x="82087" y="16164"/>
                  <a:pt x="81411" y="16507"/>
                </a:cubicBezTo>
                <a:cubicBezTo>
                  <a:pt x="80839" y="16812"/>
                  <a:pt x="80611" y="17516"/>
                  <a:pt x="80906" y="18097"/>
                </a:cubicBezTo>
                <a:cubicBezTo>
                  <a:pt x="81116" y="18507"/>
                  <a:pt x="81535" y="18745"/>
                  <a:pt x="81963" y="18745"/>
                </a:cubicBezTo>
                <a:cubicBezTo>
                  <a:pt x="82144" y="18745"/>
                  <a:pt x="82335" y="18707"/>
                  <a:pt x="82506" y="18612"/>
                </a:cubicBezTo>
                <a:cubicBezTo>
                  <a:pt x="83897" y="17907"/>
                  <a:pt x="85307" y="17221"/>
                  <a:pt x="86716" y="16554"/>
                </a:cubicBezTo>
                <a:cubicBezTo>
                  <a:pt x="87316" y="16278"/>
                  <a:pt x="87564" y="15564"/>
                  <a:pt x="87288" y="14973"/>
                </a:cubicBezTo>
                <a:cubicBezTo>
                  <a:pt x="87078" y="14535"/>
                  <a:pt x="86650" y="14287"/>
                  <a:pt x="86202" y="14287"/>
                </a:cubicBezTo>
                <a:lnTo>
                  <a:pt x="86202" y="14287"/>
                </a:lnTo>
                <a:close/>
                <a:moveTo>
                  <a:pt x="77791" y="18583"/>
                </a:moveTo>
                <a:cubicBezTo>
                  <a:pt x="77601" y="18583"/>
                  <a:pt x="77401" y="18631"/>
                  <a:pt x="77220" y="18736"/>
                </a:cubicBezTo>
                <a:cubicBezTo>
                  <a:pt x="75829" y="19498"/>
                  <a:pt x="74448" y="20298"/>
                  <a:pt x="73076" y="21107"/>
                </a:cubicBezTo>
                <a:cubicBezTo>
                  <a:pt x="72514" y="21450"/>
                  <a:pt x="72333" y="22174"/>
                  <a:pt x="72667" y="22736"/>
                </a:cubicBezTo>
                <a:cubicBezTo>
                  <a:pt x="72886" y="23108"/>
                  <a:pt x="73286" y="23317"/>
                  <a:pt x="73696" y="23317"/>
                </a:cubicBezTo>
                <a:cubicBezTo>
                  <a:pt x="73896" y="23317"/>
                  <a:pt x="74105" y="23260"/>
                  <a:pt x="74296" y="23146"/>
                </a:cubicBezTo>
                <a:cubicBezTo>
                  <a:pt x="75639" y="22355"/>
                  <a:pt x="77001" y="21574"/>
                  <a:pt x="78372" y="20822"/>
                </a:cubicBezTo>
                <a:cubicBezTo>
                  <a:pt x="78953" y="20498"/>
                  <a:pt x="79163" y="19783"/>
                  <a:pt x="78839" y="19202"/>
                </a:cubicBezTo>
                <a:cubicBezTo>
                  <a:pt x="78620" y="18812"/>
                  <a:pt x="78220" y="18583"/>
                  <a:pt x="77791" y="18583"/>
                </a:cubicBezTo>
                <a:lnTo>
                  <a:pt x="77791" y="18583"/>
                </a:lnTo>
                <a:close/>
                <a:moveTo>
                  <a:pt x="69666" y="23412"/>
                </a:moveTo>
                <a:cubicBezTo>
                  <a:pt x="69457" y="23412"/>
                  <a:pt x="69228" y="23470"/>
                  <a:pt x="69038" y="23593"/>
                </a:cubicBezTo>
                <a:cubicBezTo>
                  <a:pt x="68562" y="23889"/>
                  <a:pt x="68095" y="24193"/>
                  <a:pt x="67628" y="24498"/>
                </a:cubicBezTo>
                <a:cubicBezTo>
                  <a:pt x="67628" y="24498"/>
                  <a:pt x="67619" y="24508"/>
                  <a:pt x="67609" y="24508"/>
                </a:cubicBezTo>
                <a:cubicBezTo>
                  <a:pt x="67600" y="24508"/>
                  <a:pt x="67590" y="24517"/>
                  <a:pt x="67581" y="24527"/>
                </a:cubicBezTo>
                <a:cubicBezTo>
                  <a:pt x="67561" y="24536"/>
                  <a:pt x="67552" y="24546"/>
                  <a:pt x="67542" y="24546"/>
                </a:cubicBezTo>
                <a:cubicBezTo>
                  <a:pt x="67533" y="24555"/>
                  <a:pt x="67523" y="24565"/>
                  <a:pt x="67523" y="24565"/>
                </a:cubicBezTo>
                <a:cubicBezTo>
                  <a:pt x="67485" y="24594"/>
                  <a:pt x="67447" y="24622"/>
                  <a:pt x="67409" y="24641"/>
                </a:cubicBezTo>
                <a:lnTo>
                  <a:pt x="67409" y="24641"/>
                </a:lnTo>
                <a:cubicBezTo>
                  <a:pt x="66609" y="25165"/>
                  <a:pt x="65828" y="25679"/>
                  <a:pt x="65056" y="26213"/>
                </a:cubicBezTo>
                <a:cubicBezTo>
                  <a:pt x="64513" y="26584"/>
                  <a:pt x="64371" y="27327"/>
                  <a:pt x="64733" y="27870"/>
                </a:cubicBezTo>
                <a:cubicBezTo>
                  <a:pt x="64961" y="28213"/>
                  <a:pt x="65333" y="28394"/>
                  <a:pt x="65723" y="28394"/>
                </a:cubicBezTo>
                <a:cubicBezTo>
                  <a:pt x="65952" y="28394"/>
                  <a:pt x="66190" y="28327"/>
                  <a:pt x="66390" y="28184"/>
                </a:cubicBezTo>
                <a:cubicBezTo>
                  <a:pt x="67685" y="27308"/>
                  <a:pt x="68981" y="26441"/>
                  <a:pt x="70305" y="25603"/>
                </a:cubicBezTo>
                <a:cubicBezTo>
                  <a:pt x="70857" y="25251"/>
                  <a:pt x="71019" y="24517"/>
                  <a:pt x="70667" y="23955"/>
                </a:cubicBezTo>
                <a:cubicBezTo>
                  <a:pt x="70448" y="23603"/>
                  <a:pt x="70067" y="23412"/>
                  <a:pt x="69666" y="23412"/>
                </a:cubicBezTo>
                <a:lnTo>
                  <a:pt x="69666" y="23412"/>
                </a:lnTo>
                <a:close/>
                <a:moveTo>
                  <a:pt x="61856" y="28727"/>
                </a:moveTo>
                <a:cubicBezTo>
                  <a:pt x="61618" y="28727"/>
                  <a:pt x="61370" y="28804"/>
                  <a:pt x="61161" y="28956"/>
                </a:cubicBezTo>
                <a:cubicBezTo>
                  <a:pt x="61161" y="28956"/>
                  <a:pt x="61151" y="28966"/>
                  <a:pt x="61151" y="28966"/>
                </a:cubicBezTo>
                <a:cubicBezTo>
                  <a:pt x="61151" y="28966"/>
                  <a:pt x="61151" y="28966"/>
                  <a:pt x="61151" y="28966"/>
                </a:cubicBezTo>
                <a:cubicBezTo>
                  <a:pt x="61094" y="29013"/>
                  <a:pt x="61056" y="29032"/>
                  <a:pt x="61008" y="29070"/>
                </a:cubicBezTo>
                <a:cubicBezTo>
                  <a:pt x="61008" y="29070"/>
                  <a:pt x="61008" y="29070"/>
                  <a:pt x="61008" y="29070"/>
                </a:cubicBezTo>
                <a:cubicBezTo>
                  <a:pt x="60808" y="29213"/>
                  <a:pt x="60608" y="29356"/>
                  <a:pt x="60418" y="29499"/>
                </a:cubicBezTo>
                <a:cubicBezTo>
                  <a:pt x="60418" y="29499"/>
                  <a:pt x="60418" y="29499"/>
                  <a:pt x="60418" y="29499"/>
                </a:cubicBezTo>
                <a:cubicBezTo>
                  <a:pt x="60351" y="29556"/>
                  <a:pt x="60294" y="29604"/>
                  <a:pt x="60227" y="29642"/>
                </a:cubicBezTo>
                <a:cubicBezTo>
                  <a:pt x="60227" y="29642"/>
                  <a:pt x="60227" y="29642"/>
                  <a:pt x="60227" y="29642"/>
                </a:cubicBezTo>
                <a:cubicBezTo>
                  <a:pt x="60208" y="29651"/>
                  <a:pt x="60199" y="29661"/>
                  <a:pt x="60180" y="29680"/>
                </a:cubicBezTo>
                <a:lnTo>
                  <a:pt x="60180" y="29680"/>
                </a:lnTo>
                <a:cubicBezTo>
                  <a:pt x="60141" y="29708"/>
                  <a:pt x="60103" y="29737"/>
                  <a:pt x="60056" y="29775"/>
                </a:cubicBezTo>
                <a:cubicBezTo>
                  <a:pt x="60046" y="29775"/>
                  <a:pt x="60046" y="29785"/>
                  <a:pt x="60037" y="29785"/>
                </a:cubicBezTo>
                <a:cubicBezTo>
                  <a:pt x="60027" y="29785"/>
                  <a:pt x="60018" y="29804"/>
                  <a:pt x="60008" y="29804"/>
                </a:cubicBezTo>
                <a:cubicBezTo>
                  <a:pt x="59999" y="29804"/>
                  <a:pt x="59989" y="29813"/>
                  <a:pt x="59980" y="29823"/>
                </a:cubicBezTo>
                <a:cubicBezTo>
                  <a:pt x="59980" y="29823"/>
                  <a:pt x="59961" y="29842"/>
                  <a:pt x="59951" y="29842"/>
                </a:cubicBezTo>
                <a:cubicBezTo>
                  <a:pt x="59941" y="29861"/>
                  <a:pt x="59922" y="29870"/>
                  <a:pt x="59903" y="29880"/>
                </a:cubicBezTo>
                <a:cubicBezTo>
                  <a:pt x="59903" y="29880"/>
                  <a:pt x="59894" y="29889"/>
                  <a:pt x="59884" y="29899"/>
                </a:cubicBezTo>
                <a:cubicBezTo>
                  <a:pt x="59875" y="29899"/>
                  <a:pt x="59865" y="29908"/>
                  <a:pt x="59856" y="29918"/>
                </a:cubicBezTo>
                <a:cubicBezTo>
                  <a:pt x="59846" y="29928"/>
                  <a:pt x="59837" y="29937"/>
                  <a:pt x="59827" y="29937"/>
                </a:cubicBezTo>
                <a:cubicBezTo>
                  <a:pt x="59818" y="29947"/>
                  <a:pt x="59808" y="29956"/>
                  <a:pt x="59789" y="29966"/>
                </a:cubicBezTo>
                <a:cubicBezTo>
                  <a:pt x="59789" y="29966"/>
                  <a:pt x="59780" y="29975"/>
                  <a:pt x="59770" y="29975"/>
                </a:cubicBezTo>
                <a:cubicBezTo>
                  <a:pt x="59760" y="29994"/>
                  <a:pt x="59741" y="30004"/>
                  <a:pt x="59722" y="30013"/>
                </a:cubicBezTo>
                <a:cubicBezTo>
                  <a:pt x="59722" y="30013"/>
                  <a:pt x="59722" y="30013"/>
                  <a:pt x="59722" y="30013"/>
                </a:cubicBezTo>
                <a:cubicBezTo>
                  <a:pt x="59703" y="30032"/>
                  <a:pt x="59684" y="30051"/>
                  <a:pt x="59665" y="30061"/>
                </a:cubicBezTo>
                <a:cubicBezTo>
                  <a:pt x="59665" y="30061"/>
                  <a:pt x="59665" y="30061"/>
                  <a:pt x="59665" y="30061"/>
                </a:cubicBezTo>
                <a:cubicBezTo>
                  <a:pt x="59637" y="30080"/>
                  <a:pt x="59618" y="30089"/>
                  <a:pt x="59599" y="30109"/>
                </a:cubicBezTo>
                <a:lnTo>
                  <a:pt x="59599" y="30109"/>
                </a:lnTo>
                <a:cubicBezTo>
                  <a:pt x="59560" y="30137"/>
                  <a:pt x="59522" y="30166"/>
                  <a:pt x="59484" y="30204"/>
                </a:cubicBezTo>
                <a:lnTo>
                  <a:pt x="59484" y="30204"/>
                </a:lnTo>
                <a:cubicBezTo>
                  <a:pt x="59399" y="30261"/>
                  <a:pt x="59322" y="30318"/>
                  <a:pt x="59246" y="30375"/>
                </a:cubicBezTo>
                <a:lnTo>
                  <a:pt x="59246" y="30375"/>
                </a:lnTo>
                <a:cubicBezTo>
                  <a:pt x="59046" y="30528"/>
                  <a:pt x="58856" y="30670"/>
                  <a:pt x="58656" y="30823"/>
                </a:cubicBezTo>
                <a:cubicBezTo>
                  <a:pt x="58656" y="30823"/>
                  <a:pt x="58656" y="30823"/>
                  <a:pt x="58656" y="30823"/>
                </a:cubicBezTo>
                <a:cubicBezTo>
                  <a:pt x="58608" y="30851"/>
                  <a:pt x="58570" y="30890"/>
                  <a:pt x="58532" y="30918"/>
                </a:cubicBezTo>
                <a:lnTo>
                  <a:pt x="58532" y="30918"/>
                </a:lnTo>
                <a:cubicBezTo>
                  <a:pt x="58513" y="30928"/>
                  <a:pt x="58494" y="30947"/>
                  <a:pt x="58484" y="30956"/>
                </a:cubicBezTo>
                <a:cubicBezTo>
                  <a:pt x="58484" y="30956"/>
                  <a:pt x="58475" y="30956"/>
                  <a:pt x="58475" y="30966"/>
                </a:cubicBezTo>
                <a:cubicBezTo>
                  <a:pt x="58456" y="30975"/>
                  <a:pt x="58437" y="30985"/>
                  <a:pt x="58427" y="30994"/>
                </a:cubicBezTo>
                <a:cubicBezTo>
                  <a:pt x="58417" y="30994"/>
                  <a:pt x="58417" y="31004"/>
                  <a:pt x="58408" y="31004"/>
                </a:cubicBezTo>
                <a:cubicBezTo>
                  <a:pt x="58389" y="31023"/>
                  <a:pt x="58379" y="31032"/>
                  <a:pt x="58360" y="31042"/>
                </a:cubicBezTo>
                <a:cubicBezTo>
                  <a:pt x="58351" y="31051"/>
                  <a:pt x="58341" y="31061"/>
                  <a:pt x="58332" y="31071"/>
                </a:cubicBezTo>
                <a:cubicBezTo>
                  <a:pt x="58322" y="31071"/>
                  <a:pt x="58322" y="31080"/>
                  <a:pt x="58313" y="31080"/>
                </a:cubicBezTo>
                <a:cubicBezTo>
                  <a:pt x="58303" y="31099"/>
                  <a:pt x="58294" y="31099"/>
                  <a:pt x="58275" y="31109"/>
                </a:cubicBezTo>
                <a:cubicBezTo>
                  <a:pt x="58275" y="31109"/>
                  <a:pt x="58265" y="31109"/>
                  <a:pt x="58265" y="31118"/>
                </a:cubicBezTo>
                <a:cubicBezTo>
                  <a:pt x="57960" y="31347"/>
                  <a:pt x="57646" y="31594"/>
                  <a:pt x="57341" y="31823"/>
                </a:cubicBezTo>
                <a:cubicBezTo>
                  <a:pt x="56836" y="32233"/>
                  <a:pt x="56741" y="32976"/>
                  <a:pt x="57151" y="33490"/>
                </a:cubicBezTo>
                <a:cubicBezTo>
                  <a:pt x="57379" y="33795"/>
                  <a:pt x="57732" y="33957"/>
                  <a:pt x="58084" y="33957"/>
                </a:cubicBezTo>
                <a:cubicBezTo>
                  <a:pt x="58341" y="33957"/>
                  <a:pt x="58598" y="33880"/>
                  <a:pt x="58818" y="33709"/>
                </a:cubicBezTo>
                <a:cubicBezTo>
                  <a:pt x="60046" y="32747"/>
                  <a:pt x="61304" y="31804"/>
                  <a:pt x="62561" y="30880"/>
                </a:cubicBezTo>
                <a:cubicBezTo>
                  <a:pt x="63094" y="30499"/>
                  <a:pt x="63209" y="29756"/>
                  <a:pt x="62818" y="29213"/>
                </a:cubicBezTo>
                <a:cubicBezTo>
                  <a:pt x="62589" y="28899"/>
                  <a:pt x="62227" y="28727"/>
                  <a:pt x="61856" y="28727"/>
                </a:cubicBezTo>
                <a:lnTo>
                  <a:pt x="61856" y="28727"/>
                </a:lnTo>
                <a:close/>
                <a:moveTo>
                  <a:pt x="54407" y="34528"/>
                </a:moveTo>
                <a:cubicBezTo>
                  <a:pt x="54141" y="34528"/>
                  <a:pt x="53865" y="34623"/>
                  <a:pt x="53645" y="34804"/>
                </a:cubicBezTo>
                <a:lnTo>
                  <a:pt x="53645" y="34804"/>
                </a:lnTo>
                <a:cubicBezTo>
                  <a:pt x="52960" y="35376"/>
                  <a:pt x="52274" y="35947"/>
                  <a:pt x="51598" y="36528"/>
                </a:cubicBezTo>
                <a:cubicBezTo>
                  <a:pt x="51598" y="36528"/>
                  <a:pt x="51598" y="36528"/>
                  <a:pt x="51598" y="36528"/>
                </a:cubicBezTo>
                <a:cubicBezTo>
                  <a:pt x="51579" y="36547"/>
                  <a:pt x="51559" y="36566"/>
                  <a:pt x="51540" y="36576"/>
                </a:cubicBezTo>
                <a:cubicBezTo>
                  <a:pt x="51540" y="36576"/>
                  <a:pt x="51540" y="36576"/>
                  <a:pt x="51531" y="36576"/>
                </a:cubicBezTo>
                <a:cubicBezTo>
                  <a:pt x="51502" y="36614"/>
                  <a:pt x="51464" y="36643"/>
                  <a:pt x="51426" y="36671"/>
                </a:cubicBezTo>
                <a:cubicBezTo>
                  <a:pt x="51426" y="36671"/>
                  <a:pt x="51417" y="36681"/>
                  <a:pt x="51407" y="36681"/>
                </a:cubicBezTo>
                <a:cubicBezTo>
                  <a:pt x="51407" y="36700"/>
                  <a:pt x="51398" y="36709"/>
                  <a:pt x="51378" y="36719"/>
                </a:cubicBezTo>
                <a:cubicBezTo>
                  <a:pt x="51378" y="36728"/>
                  <a:pt x="51369" y="36738"/>
                  <a:pt x="51359" y="36738"/>
                </a:cubicBezTo>
                <a:cubicBezTo>
                  <a:pt x="51350" y="36747"/>
                  <a:pt x="51340" y="36747"/>
                  <a:pt x="51331" y="36757"/>
                </a:cubicBezTo>
                <a:cubicBezTo>
                  <a:pt x="51331" y="36757"/>
                  <a:pt x="51321" y="36766"/>
                  <a:pt x="51312" y="36776"/>
                </a:cubicBezTo>
                <a:cubicBezTo>
                  <a:pt x="51293" y="36786"/>
                  <a:pt x="51283" y="36805"/>
                  <a:pt x="51264" y="36814"/>
                </a:cubicBezTo>
                <a:cubicBezTo>
                  <a:pt x="51255" y="36824"/>
                  <a:pt x="51236" y="36833"/>
                  <a:pt x="51226" y="36843"/>
                </a:cubicBezTo>
                <a:cubicBezTo>
                  <a:pt x="51226" y="36843"/>
                  <a:pt x="51217" y="36852"/>
                  <a:pt x="51217" y="36852"/>
                </a:cubicBezTo>
                <a:cubicBezTo>
                  <a:pt x="51207" y="36871"/>
                  <a:pt x="51198" y="36881"/>
                  <a:pt x="51178" y="36890"/>
                </a:cubicBezTo>
                <a:cubicBezTo>
                  <a:pt x="51178" y="36890"/>
                  <a:pt x="51178" y="36890"/>
                  <a:pt x="51178" y="36890"/>
                </a:cubicBezTo>
                <a:cubicBezTo>
                  <a:pt x="50788" y="37233"/>
                  <a:pt x="50407" y="37567"/>
                  <a:pt x="50016" y="37909"/>
                </a:cubicBezTo>
                <a:cubicBezTo>
                  <a:pt x="49531" y="38348"/>
                  <a:pt x="49483" y="39100"/>
                  <a:pt x="49921" y="39586"/>
                </a:cubicBezTo>
                <a:cubicBezTo>
                  <a:pt x="50159" y="39853"/>
                  <a:pt x="50483" y="39986"/>
                  <a:pt x="50817" y="39986"/>
                </a:cubicBezTo>
                <a:cubicBezTo>
                  <a:pt x="51093" y="39986"/>
                  <a:pt x="51378" y="39891"/>
                  <a:pt x="51607" y="39691"/>
                </a:cubicBezTo>
                <a:cubicBezTo>
                  <a:pt x="52779" y="38662"/>
                  <a:pt x="53969" y="37643"/>
                  <a:pt x="55169" y="36643"/>
                </a:cubicBezTo>
                <a:cubicBezTo>
                  <a:pt x="55665" y="36214"/>
                  <a:pt x="55741" y="35471"/>
                  <a:pt x="55322" y="34966"/>
                </a:cubicBezTo>
                <a:cubicBezTo>
                  <a:pt x="55084" y="34681"/>
                  <a:pt x="54741" y="34528"/>
                  <a:pt x="54407" y="34528"/>
                </a:cubicBezTo>
                <a:lnTo>
                  <a:pt x="54407" y="34528"/>
                </a:lnTo>
                <a:close/>
                <a:moveTo>
                  <a:pt x="47321" y="40786"/>
                </a:moveTo>
                <a:cubicBezTo>
                  <a:pt x="47026" y="40786"/>
                  <a:pt x="46740" y="40891"/>
                  <a:pt x="46511" y="41110"/>
                </a:cubicBezTo>
                <a:cubicBezTo>
                  <a:pt x="46187" y="41405"/>
                  <a:pt x="45873" y="41710"/>
                  <a:pt x="45559" y="42015"/>
                </a:cubicBezTo>
                <a:cubicBezTo>
                  <a:pt x="45559" y="42015"/>
                  <a:pt x="45549" y="42015"/>
                  <a:pt x="45549" y="42024"/>
                </a:cubicBezTo>
                <a:cubicBezTo>
                  <a:pt x="45540" y="42024"/>
                  <a:pt x="45530" y="42034"/>
                  <a:pt x="45521" y="42043"/>
                </a:cubicBezTo>
                <a:cubicBezTo>
                  <a:pt x="45511" y="42053"/>
                  <a:pt x="45502" y="42062"/>
                  <a:pt x="45492" y="42072"/>
                </a:cubicBezTo>
                <a:cubicBezTo>
                  <a:pt x="45492" y="42081"/>
                  <a:pt x="45483" y="42081"/>
                  <a:pt x="45473" y="42091"/>
                </a:cubicBezTo>
                <a:cubicBezTo>
                  <a:pt x="45463" y="42110"/>
                  <a:pt x="45444" y="42120"/>
                  <a:pt x="45425" y="42129"/>
                </a:cubicBezTo>
                <a:cubicBezTo>
                  <a:pt x="45425" y="42129"/>
                  <a:pt x="45425" y="42129"/>
                  <a:pt x="45425" y="42129"/>
                </a:cubicBezTo>
                <a:cubicBezTo>
                  <a:pt x="45406" y="42148"/>
                  <a:pt x="45387" y="42167"/>
                  <a:pt x="45378" y="42186"/>
                </a:cubicBezTo>
                <a:cubicBezTo>
                  <a:pt x="45378" y="42186"/>
                  <a:pt x="45378" y="42186"/>
                  <a:pt x="45378" y="42186"/>
                </a:cubicBezTo>
                <a:cubicBezTo>
                  <a:pt x="44597" y="42929"/>
                  <a:pt x="43844" y="43672"/>
                  <a:pt x="43092" y="44425"/>
                </a:cubicBezTo>
                <a:cubicBezTo>
                  <a:pt x="42625" y="44891"/>
                  <a:pt x="42625" y="45644"/>
                  <a:pt x="43092" y="46111"/>
                </a:cubicBezTo>
                <a:cubicBezTo>
                  <a:pt x="43320" y="46339"/>
                  <a:pt x="43635" y="46463"/>
                  <a:pt x="43930" y="46463"/>
                </a:cubicBezTo>
                <a:cubicBezTo>
                  <a:pt x="44235" y="46463"/>
                  <a:pt x="44540" y="46349"/>
                  <a:pt x="44768" y="46111"/>
                </a:cubicBezTo>
                <a:cubicBezTo>
                  <a:pt x="45873" y="45006"/>
                  <a:pt x="46997" y="43910"/>
                  <a:pt x="48130" y="42843"/>
                </a:cubicBezTo>
                <a:cubicBezTo>
                  <a:pt x="48607" y="42396"/>
                  <a:pt x="48635" y="41643"/>
                  <a:pt x="48188" y="41158"/>
                </a:cubicBezTo>
                <a:cubicBezTo>
                  <a:pt x="47949" y="40919"/>
                  <a:pt x="47635" y="40786"/>
                  <a:pt x="47321" y="40786"/>
                </a:cubicBezTo>
                <a:lnTo>
                  <a:pt x="47321" y="40786"/>
                </a:lnTo>
                <a:close/>
                <a:moveTo>
                  <a:pt x="40644" y="47473"/>
                </a:moveTo>
                <a:cubicBezTo>
                  <a:pt x="40329" y="47473"/>
                  <a:pt x="40015" y="47596"/>
                  <a:pt x="39787" y="47844"/>
                </a:cubicBezTo>
                <a:cubicBezTo>
                  <a:pt x="38986" y="48701"/>
                  <a:pt x="38186" y="49578"/>
                  <a:pt x="37405" y="50454"/>
                </a:cubicBezTo>
                <a:cubicBezTo>
                  <a:pt x="37396" y="50454"/>
                  <a:pt x="37396" y="50463"/>
                  <a:pt x="37386" y="50473"/>
                </a:cubicBezTo>
                <a:cubicBezTo>
                  <a:pt x="37386" y="50482"/>
                  <a:pt x="37377" y="50492"/>
                  <a:pt x="37367" y="50492"/>
                </a:cubicBezTo>
                <a:cubicBezTo>
                  <a:pt x="37091" y="50787"/>
                  <a:pt x="36834" y="51073"/>
                  <a:pt x="36567" y="51378"/>
                </a:cubicBezTo>
                <a:cubicBezTo>
                  <a:pt x="36138" y="51864"/>
                  <a:pt x="36186" y="52616"/>
                  <a:pt x="36681" y="53054"/>
                </a:cubicBezTo>
                <a:cubicBezTo>
                  <a:pt x="36900" y="53254"/>
                  <a:pt x="37186" y="53350"/>
                  <a:pt x="37462" y="53350"/>
                </a:cubicBezTo>
                <a:cubicBezTo>
                  <a:pt x="37796" y="53350"/>
                  <a:pt x="38120" y="53207"/>
                  <a:pt x="38358" y="52949"/>
                </a:cubicBezTo>
                <a:cubicBezTo>
                  <a:pt x="39387" y="51778"/>
                  <a:pt x="40444" y="50616"/>
                  <a:pt x="41511" y="49482"/>
                </a:cubicBezTo>
                <a:cubicBezTo>
                  <a:pt x="41958" y="49006"/>
                  <a:pt x="41939" y="48254"/>
                  <a:pt x="41463" y="47796"/>
                </a:cubicBezTo>
                <a:cubicBezTo>
                  <a:pt x="41225" y="47577"/>
                  <a:pt x="40930" y="47473"/>
                  <a:pt x="40644" y="47473"/>
                </a:cubicBezTo>
                <a:lnTo>
                  <a:pt x="40644" y="47473"/>
                </a:lnTo>
                <a:close/>
                <a:moveTo>
                  <a:pt x="34395" y="54569"/>
                </a:moveTo>
                <a:cubicBezTo>
                  <a:pt x="34053" y="54569"/>
                  <a:pt x="33719" y="54712"/>
                  <a:pt x="33481" y="54988"/>
                </a:cubicBezTo>
                <a:cubicBezTo>
                  <a:pt x="33214" y="55312"/>
                  <a:pt x="32957" y="55626"/>
                  <a:pt x="32700" y="55940"/>
                </a:cubicBezTo>
                <a:cubicBezTo>
                  <a:pt x="32700" y="55940"/>
                  <a:pt x="32700" y="55940"/>
                  <a:pt x="32700" y="55950"/>
                </a:cubicBezTo>
                <a:cubicBezTo>
                  <a:pt x="32681" y="55969"/>
                  <a:pt x="32681" y="55969"/>
                  <a:pt x="32662" y="55988"/>
                </a:cubicBezTo>
                <a:cubicBezTo>
                  <a:pt x="32662" y="55988"/>
                  <a:pt x="32652" y="55997"/>
                  <a:pt x="32652" y="56007"/>
                </a:cubicBezTo>
                <a:cubicBezTo>
                  <a:pt x="32633" y="56017"/>
                  <a:pt x="32633" y="56026"/>
                  <a:pt x="32624" y="56045"/>
                </a:cubicBezTo>
                <a:cubicBezTo>
                  <a:pt x="32605" y="56055"/>
                  <a:pt x="32595" y="56074"/>
                  <a:pt x="32586" y="56083"/>
                </a:cubicBezTo>
                <a:lnTo>
                  <a:pt x="32576" y="56093"/>
                </a:lnTo>
                <a:cubicBezTo>
                  <a:pt x="32567" y="56112"/>
                  <a:pt x="32557" y="56131"/>
                  <a:pt x="32538" y="56140"/>
                </a:cubicBezTo>
                <a:lnTo>
                  <a:pt x="32538" y="56150"/>
                </a:lnTo>
                <a:cubicBezTo>
                  <a:pt x="31843" y="56998"/>
                  <a:pt x="31176" y="57845"/>
                  <a:pt x="30500" y="58712"/>
                </a:cubicBezTo>
                <a:cubicBezTo>
                  <a:pt x="30100" y="59226"/>
                  <a:pt x="30195" y="59979"/>
                  <a:pt x="30709" y="60379"/>
                </a:cubicBezTo>
                <a:cubicBezTo>
                  <a:pt x="30928" y="60550"/>
                  <a:pt x="31185" y="60627"/>
                  <a:pt x="31443" y="60627"/>
                </a:cubicBezTo>
                <a:cubicBezTo>
                  <a:pt x="31795" y="60627"/>
                  <a:pt x="32148" y="60465"/>
                  <a:pt x="32386" y="60169"/>
                </a:cubicBezTo>
                <a:cubicBezTo>
                  <a:pt x="33338" y="58941"/>
                  <a:pt x="34319" y="57721"/>
                  <a:pt x="35319" y="56512"/>
                </a:cubicBezTo>
                <a:cubicBezTo>
                  <a:pt x="35738" y="56007"/>
                  <a:pt x="35662" y="55255"/>
                  <a:pt x="35157" y="54835"/>
                </a:cubicBezTo>
                <a:cubicBezTo>
                  <a:pt x="34938" y="54654"/>
                  <a:pt x="34662" y="54569"/>
                  <a:pt x="34395" y="54569"/>
                </a:cubicBezTo>
                <a:lnTo>
                  <a:pt x="34395" y="54569"/>
                </a:lnTo>
                <a:close/>
                <a:moveTo>
                  <a:pt x="28604" y="62027"/>
                </a:moveTo>
                <a:cubicBezTo>
                  <a:pt x="28242" y="62027"/>
                  <a:pt x="27880" y="62198"/>
                  <a:pt x="27642" y="62513"/>
                </a:cubicBezTo>
                <a:cubicBezTo>
                  <a:pt x="27042" y="63351"/>
                  <a:pt x="26442" y="64189"/>
                  <a:pt x="25851" y="65027"/>
                </a:cubicBezTo>
                <a:cubicBezTo>
                  <a:pt x="25851" y="65027"/>
                  <a:pt x="25851" y="65027"/>
                  <a:pt x="25851" y="65027"/>
                </a:cubicBezTo>
                <a:cubicBezTo>
                  <a:pt x="25823" y="65075"/>
                  <a:pt x="25794" y="65122"/>
                  <a:pt x="25766" y="65161"/>
                </a:cubicBezTo>
                <a:cubicBezTo>
                  <a:pt x="25766" y="65161"/>
                  <a:pt x="25756" y="65170"/>
                  <a:pt x="25756" y="65180"/>
                </a:cubicBezTo>
                <a:cubicBezTo>
                  <a:pt x="25756" y="65189"/>
                  <a:pt x="25747" y="65199"/>
                  <a:pt x="25737" y="65208"/>
                </a:cubicBezTo>
                <a:cubicBezTo>
                  <a:pt x="25728" y="65218"/>
                  <a:pt x="25718" y="65227"/>
                  <a:pt x="25709" y="65237"/>
                </a:cubicBezTo>
                <a:cubicBezTo>
                  <a:pt x="25709" y="65246"/>
                  <a:pt x="25709" y="65246"/>
                  <a:pt x="25699" y="65256"/>
                </a:cubicBezTo>
                <a:cubicBezTo>
                  <a:pt x="25690" y="65275"/>
                  <a:pt x="25671" y="65294"/>
                  <a:pt x="25661" y="65313"/>
                </a:cubicBezTo>
                <a:lnTo>
                  <a:pt x="25661" y="65313"/>
                </a:lnTo>
                <a:cubicBezTo>
                  <a:pt x="25642" y="65332"/>
                  <a:pt x="25632" y="65351"/>
                  <a:pt x="25623" y="65370"/>
                </a:cubicBezTo>
                <a:lnTo>
                  <a:pt x="25613" y="65380"/>
                </a:lnTo>
                <a:cubicBezTo>
                  <a:pt x="25604" y="65399"/>
                  <a:pt x="25594" y="65408"/>
                  <a:pt x="25585" y="65427"/>
                </a:cubicBezTo>
                <a:lnTo>
                  <a:pt x="25585" y="65427"/>
                </a:lnTo>
                <a:cubicBezTo>
                  <a:pt x="25347" y="65761"/>
                  <a:pt x="25128" y="66094"/>
                  <a:pt x="24899" y="66418"/>
                </a:cubicBezTo>
                <a:cubicBezTo>
                  <a:pt x="24537" y="66961"/>
                  <a:pt x="24670" y="67704"/>
                  <a:pt x="25223" y="68075"/>
                </a:cubicBezTo>
                <a:cubicBezTo>
                  <a:pt x="25423" y="68218"/>
                  <a:pt x="25661" y="68275"/>
                  <a:pt x="25890" y="68275"/>
                </a:cubicBezTo>
                <a:cubicBezTo>
                  <a:pt x="26271" y="68275"/>
                  <a:pt x="26642" y="68094"/>
                  <a:pt x="26880" y="67751"/>
                </a:cubicBezTo>
                <a:cubicBezTo>
                  <a:pt x="27756" y="66465"/>
                  <a:pt x="28652" y="65180"/>
                  <a:pt x="29566" y="63922"/>
                </a:cubicBezTo>
                <a:cubicBezTo>
                  <a:pt x="29957" y="63389"/>
                  <a:pt x="29833" y="62646"/>
                  <a:pt x="29309" y="62265"/>
                </a:cubicBezTo>
                <a:cubicBezTo>
                  <a:pt x="29090" y="62103"/>
                  <a:pt x="28852" y="62027"/>
                  <a:pt x="28604" y="62027"/>
                </a:cubicBezTo>
                <a:lnTo>
                  <a:pt x="28604" y="62027"/>
                </a:lnTo>
                <a:close/>
                <a:moveTo>
                  <a:pt x="23289" y="69847"/>
                </a:moveTo>
                <a:cubicBezTo>
                  <a:pt x="22899" y="69847"/>
                  <a:pt x="22508" y="70047"/>
                  <a:pt x="22289" y="70399"/>
                </a:cubicBezTo>
                <a:cubicBezTo>
                  <a:pt x="22022" y="70828"/>
                  <a:pt x="21746" y="71257"/>
                  <a:pt x="21470" y="71685"/>
                </a:cubicBezTo>
                <a:cubicBezTo>
                  <a:pt x="21470" y="71685"/>
                  <a:pt x="21470" y="71695"/>
                  <a:pt x="21470" y="71695"/>
                </a:cubicBezTo>
                <a:cubicBezTo>
                  <a:pt x="21460" y="71714"/>
                  <a:pt x="21460" y="71723"/>
                  <a:pt x="21451" y="71733"/>
                </a:cubicBezTo>
                <a:cubicBezTo>
                  <a:pt x="21451" y="71742"/>
                  <a:pt x="21441" y="71752"/>
                  <a:pt x="21441" y="71761"/>
                </a:cubicBezTo>
                <a:cubicBezTo>
                  <a:pt x="21422" y="71771"/>
                  <a:pt x="21422" y="71780"/>
                  <a:pt x="21413" y="71790"/>
                </a:cubicBezTo>
                <a:cubicBezTo>
                  <a:pt x="21403" y="71809"/>
                  <a:pt x="21403" y="71818"/>
                  <a:pt x="21394" y="71828"/>
                </a:cubicBezTo>
                <a:cubicBezTo>
                  <a:pt x="21394" y="71828"/>
                  <a:pt x="21384" y="71847"/>
                  <a:pt x="21375" y="71857"/>
                </a:cubicBezTo>
                <a:cubicBezTo>
                  <a:pt x="21365" y="71876"/>
                  <a:pt x="21356" y="71885"/>
                  <a:pt x="21346" y="71895"/>
                </a:cubicBezTo>
                <a:cubicBezTo>
                  <a:pt x="21346" y="71895"/>
                  <a:pt x="21337" y="71914"/>
                  <a:pt x="21337" y="71914"/>
                </a:cubicBezTo>
                <a:cubicBezTo>
                  <a:pt x="21337" y="71923"/>
                  <a:pt x="21327" y="71942"/>
                  <a:pt x="21318" y="71952"/>
                </a:cubicBezTo>
                <a:cubicBezTo>
                  <a:pt x="21318" y="71952"/>
                  <a:pt x="21318" y="71961"/>
                  <a:pt x="21308" y="71961"/>
                </a:cubicBezTo>
                <a:cubicBezTo>
                  <a:pt x="20794" y="72800"/>
                  <a:pt x="20289" y="73628"/>
                  <a:pt x="19803" y="74457"/>
                </a:cubicBezTo>
                <a:cubicBezTo>
                  <a:pt x="19470" y="75028"/>
                  <a:pt x="19651" y="75752"/>
                  <a:pt x="20222" y="76086"/>
                </a:cubicBezTo>
                <a:cubicBezTo>
                  <a:pt x="20413" y="76200"/>
                  <a:pt x="20622" y="76248"/>
                  <a:pt x="20822" y="76248"/>
                </a:cubicBezTo>
                <a:cubicBezTo>
                  <a:pt x="21232" y="76248"/>
                  <a:pt x="21622" y="76038"/>
                  <a:pt x="21851" y="75667"/>
                </a:cubicBezTo>
                <a:cubicBezTo>
                  <a:pt x="22642" y="74314"/>
                  <a:pt x="23461" y="72990"/>
                  <a:pt x="24299" y="71666"/>
                </a:cubicBezTo>
                <a:cubicBezTo>
                  <a:pt x="24651" y="71114"/>
                  <a:pt x="24489" y="70380"/>
                  <a:pt x="23927" y="70028"/>
                </a:cubicBezTo>
                <a:cubicBezTo>
                  <a:pt x="23737" y="69904"/>
                  <a:pt x="23508" y="69847"/>
                  <a:pt x="23289" y="69847"/>
                </a:cubicBezTo>
                <a:lnTo>
                  <a:pt x="23289" y="69847"/>
                </a:lnTo>
                <a:close/>
                <a:moveTo>
                  <a:pt x="18489" y="77981"/>
                </a:moveTo>
                <a:cubicBezTo>
                  <a:pt x="18070" y="77981"/>
                  <a:pt x="17660" y="78200"/>
                  <a:pt x="17450" y="78591"/>
                </a:cubicBezTo>
                <a:cubicBezTo>
                  <a:pt x="16679" y="79981"/>
                  <a:pt x="15936" y="81391"/>
                  <a:pt x="15212" y="82801"/>
                </a:cubicBezTo>
                <a:cubicBezTo>
                  <a:pt x="14917" y="83382"/>
                  <a:pt x="15145" y="84106"/>
                  <a:pt x="15726" y="84401"/>
                </a:cubicBezTo>
                <a:cubicBezTo>
                  <a:pt x="15907" y="84487"/>
                  <a:pt x="16088" y="84534"/>
                  <a:pt x="16269" y="84534"/>
                </a:cubicBezTo>
                <a:cubicBezTo>
                  <a:pt x="16707" y="84534"/>
                  <a:pt x="17117" y="84296"/>
                  <a:pt x="17336" y="83887"/>
                </a:cubicBezTo>
                <a:cubicBezTo>
                  <a:pt x="18041" y="82486"/>
                  <a:pt x="18774" y="81105"/>
                  <a:pt x="19527" y="79743"/>
                </a:cubicBezTo>
                <a:cubicBezTo>
                  <a:pt x="19841" y="79162"/>
                  <a:pt x="19632" y="78448"/>
                  <a:pt x="19060" y="78124"/>
                </a:cubicBezTo>
                <a:cubicBezTo>
                  <a:pt x="18879" y="78029"/>
                  <a:pt x="18679" y="77981"/>
                  <a:pt x="18489" y="77981"/>
                </a:cubicBezTo>
                <a:lnTo>
                  <a:pt x="18489" y="77981"/>
                </a:lnTo>
                <a:close/>
                <a:moveTo>
                  <a:pt x="14193" y="86392"/>
                </a:moveTo>
                <a:cubicBezTo>
                  <a:pt x="13745" y="86392"/>
                  <a:pt x="13317" y="86639"/>
                  <a:pt x="13117" y="87078"/>
                </a:cubicBezTo>
                <a:cubicBezTo>
                  <a:pt x="12440" y="88516"/>
                  <a:pt x="11793" y="89964"/>
                  <a:pt x="11154" y="91421"/>
                </a:cubicBezTo>
                <a:cubicBezTo>
                  <a:pt x="10897" y="92021"/>
                  <a:pt x="11173" y="92726"/>
                  <a:pt x="11783" y="92983"/>
                </a:cubicBezTo>
                <a:cubicBezTo>
                  <a:pt x="11935" y="93050"/>
                  <a:pt x="12097" y="93078"/>
                  <a:pt x="12250" y="93078"/>
                </a:cubicBezTo>
                <a:cubicBezTo>
                  <a:pt x="12707" y="93078"/>
                  <a:pt x="13145" y="92812"/>
                  <a:pt x="13345" y="92364"/>
                </a:cubicBezTo>
                <a:cubicBezTo>
                  <a:pt x="13964" y="90926"/>
                  <a:pt x="14612" y="89506"/>
                  <a:pt x="15269" y="88087"/>
                </a:cubicBezTo>
                <a:cubicBezTo>
                  <a:pt x="15555" y="87487"/>
                  <a:pt x="15298" y="86782"/>
                  <a:pt x="14698" y="86497"/>
                </a:cubicBezTo>
                <a:cubicBezTo>
                  <a:pt x="14536" y="86430"/>
                  <a:pt x="14364" y="86392"/>
                  <a:pt x="14193" y="86392"/>
                </a:cubicBezTo>
                <a:lnTo>
                  <a:pt x="14193" y="86392"/>
                </a:lnTo>
                <a:close/>
                <a:moveTo>
                  <a:pt x="10450" y="95069"/>
                </a:moveTo>
                <a:cubicBezTo>
                  <a:pt x="9973" y="95069"/>
                  <a:pt x="9526" y="95355"/>
                  <a:pt x="9345" y="95821"/>
                </a:cubicBezTo>
                <a:cubicBezTo>
                  <a:pt x="8764" y="97298"/>
                  <a:pt x="8202" y="98784"/>
                  <a:pt x="7668" y="100279"/>
                </a:cubicBezTo>
                <a:cubicBezTo>
                  <a:pt x="7449" y="100898"/>
                  <a:pt x="7764" y="101584"/>
                  <a:pt x="8383" y="101803"/>
                </a:cubicBezTo>
                <a:cubicBezTo>
                  <a:pt x="8516" y="101851"/>
                  <a:pt x="8649" y="101870"/>
                  <a:pt x="8783" y="101870"/>
                </a:cubicBezTo>
                <a:cubicBezTo>
                  <a:pt x="9268" y="101870"/>
                  <a:pt x="9726" y="101565"/>
                  <a:pt x="9907" y="101079"/>
                </a:cubicBezTo>
                <a:cubicBezTo>
                  <a:pt x="10431" y="99603"/>
                  <a:pt x="10983" y="98146"/>
                  <a:pt x="11554" y="96698"/>
                </a:cubicBezTo>
                <a:cubicBezTo>
                  <a:pt x="11793" y="96088"/>
                  <a:pt x="11497" y="95393"/>
                  <a:pt x="10888" y="95155"/>
                </a:cubicBezTo>
                <a:cubicBezTo>
                  <a:pt x="10745" y="95088"/>
                  <a:pt x="10592" y="95069"/>
                  <a:pt x="10450" y="95069"/>
                </a:cubicBezTo>
                <a:lnTo>
                  <a:pt x="10450" y="95069"/>
                </a:lnTo>
                <a:close/>
                <a:moveTo>
                  <a:pt x="7259" y="103965"/>
                </a:moveTo>
                <a:cubicBezTo>
                  <a:pt x="6754" y="103965"/>
                  <a:pt x="6287" y="104289"/>
                  <a:pt x="6125" y="104785"/>
                </a:cubicBezTo>
                <a:cubicBezTo>
                  <a:pt x="5649" y="106270"/>
                  <a:pt x="5192" y="107766"/>
                  <a:pt x="4754" y="109261"/>
                </a:cubicBezTo>
                <a:cubicBezTo>
                  <a:pt x="4754" y="109271"/>
                  <a:pt x="4754" y="109280"/>
                  <a:pt x="4744" y="109290"/>
                </a:cubicBezTo>
                <a:cubicBezTo>
                  <a:pt x="4744" y="109299"/>
                  <a:pt x="4744" y="109309"/>
                  <a:pt x="4735" y="109318"/>
                </a:cubicBezTo>
                <a:cubicBezTo>
                  <a:pt x="4735" y="109318"/>
                  <a:pt x="4735" y="109328"/>
                  <a:pt x="4735" y="109337"/>
                </a:cubicBezTo>
                <a:cubicBezTo>
                  <a:pt x="4554" y="109966"/>
                  <a:pt x="4925" y="110633"/>
                  <a:pt x="5544" y="110814"/>
                </a:cubicBezTo>
                <a:cubicBezTo>
                  <a:pt x="5658" y="110842"/>
                  <a:pt x="5763" y="110861"/>
                  <a:pt x="5878" y="110861"/>
                </a:cubicBezTo>
                <a:cubicBezTo>
                  <a:pt x="6392" y="110861"/>
                  <a:pt x="6868" y="110519"/>
                  <a:pt x="7021" y="110004"/>
                </a:cubicBezTo>
                <a:cubicBezTo>
                  <a:pt x="7459" y="108499"/>
                  <a:pt x="7916" y="107013"/>
                  <a:pt x="8392" y="105527"/>
                </a:cubicBezTo>
                <a:cubicBezTo>
                  <a:pt x="8592" y="104899"/>
                  <a:pt x="8249" y="104232"/>
                  <a:pt x="7621" y="104023"/>
                </a:cubicBezTo>
                <a:cubicBezTo>
                  <a:pt x="7497" y="103984"/>
                  <a:pt x="7373" y="103965"/>
                  <a:pt x="7259" y="103965"/>
                </a:cubicBezTo>
                <a:lnTo>
                  <a:pt x="7259" y="103965"/>
                </a:lnTo>
                <a:close/>
                <a:moveTo>
                  <a:pt x="4630" y="113033"/>
                </a:moveTo>
                <a:cubicBezTo>
                  <a:pt x="4096" y="113033"/>
                  <a:pt x="3611" y="113395"/>
                  <a:pt x="3477" y="113929"/>
                </a:cubicBezTo>
                <a:cubicBezTo>
                  <a:pt x="3420" y="114138"/>
                  <a:pt x="3363" y="114357"/>
                  <a:pt x="3315" y="114567"/>
                </a:cubicBezTo>
                <a:cubicBezTo>
                  <a:pt x="3315" y="114576"/>
                  <a:pt x="3315" y="114576"/>
                  <a:pt x="3315" y="114586"/>
                </a:cubicBezTo>
                <a:cubicBezTo>
                  <a:pt x="3315" y="114595"/>
                  <a:pt x="3306" y="114605"/>
                  <a:pt x="3306" y="114624"/>
                </a:cubicBezTo>
                <a:cubicBezTo>
                  <a:pt x="3306" y="114633"/>
                  <a:pt x="3306" y="114643"/>
                  <a:pt x="3296" y="114662"/>
                </a:cubicBezTo>
                <a:cubicBezTo>
                  <a:pt x="3296" y="114662"/>
                  <a:pt x="3296" y="114671"/>
                  <a:pt x="3296" y="114681"/>
                </a:cubicBezTo>
                <a:cubicBezTo>
                  <a:pt x="2972" y="115967"/>
                  <a:pt x="2668" y="117262"/>
                  <a:pt x="2382" y="118567"/>
                </a:cubicBezTo>
                <a:cubicBezTo>
                  <a:pt x="2249" y="119205"/>
                  <a:pt x="2649" y="119834"/>
                  <a:pt x="3287" y="119977"/>
                </a:cubicBezTo>
                <a:cubicBezTo>
                  <a:pt x="3372" y="120005"/>
                  <a:pt x="3449" y="120015"/>
                  <a:pt x="3544" y="120015"/>
                </a:cubicBezTo>
                <a:cubicBezTo>
                  <a:pt x="4087" y="120015"/>
                  <a:pt x="4582" y="119634"/>
                  <a:pt x="4706" y="119082"/>
                </a:cubicBezTo>
                <a:cubicBezTo>
                  <a:pt x="5049" y="117548"/>
                  <a:pt x="5411" y="116034"/>
                  <a:pt x="5792" y="114519"/>
                </a:cubicBezTo>
                <a:cubicBezTo>
                  <a:pt x="5954" y="113881"/>
                  <a:pt x="5573" y="113233"/>
                  <a:pt x="4935" y="113071"/>
                </a:cubicBezTo>
                <a:cubicBezTo>
                  <a:pt x="4830" y="113052"/>
                  <a:pt x="4735" y="113033"/>
                  <a:pt x="4630" y="113033"/>
                </a:cubicBezTo>
                <a:lnTo>
                  <a:pt x="4630" y="113033"/>
                </a:lnTo>
                <a:close/>
                <a:moveTo>
                  <a:pt x="2591" y="122263"/>
                </a:moveTo>
                <a:cubicBezTo>
                  <a:pt x="2029" y="122263"/>
                  <a:pt x="1534" y="122663"/>
                  <a:pt x="1420" y="123234"/>
                </a:cubicBezTo>
                <a:cubicBezTo>
                  <a:pt x="1306" y="123863"/>
                  <a:pt x="1191" y="124501"/>
                  <a:pt x="1077" y="125130"/>
                </a:cubicBezTo>
                <a:lnTo>
                  <a:pt x="1077" y="125139"/>
                </a:lnTo>
                <a:cubicBezTo>
                  <a:pt x="1077" y="125158"/>
                  <a:pt x="1067" y="125178"/>
                  <a:pt x="1067" y="125206"/>
                </a:cubicBezTo>
                <a:lnTo>
                  <a:pt x="1067" y="125206"/>
                </a:lnTo>
                <a:cubicBezTo>
                  <a:pt x="1058" y="125254"/>
                  <a:pt x="1048" y="125301"/>
                  <a:pt x="1048" y="125349"/>
                </a:cubicBezTo>
                <a:lnTo>
                  <a:pt x="1048" y="125349"/>
                </a:lnTo>
                <a:cubicBezTo>
                  <a:pt x="1048" y="125368"/>
                  <a:pt x="1048" y="125387"/>
                  <a:pt x="1039" y="125416"/>
                </a:cubicBezTo>
                <a:lnTo>
                  <a:pt x="1039" y="125425"/>
                </a:lnTo>
                <a:cubicBezTo>
                  <a:pt x="1039" y="125444"/>
                  <a:pt x="1029" y="125463"/>
                  <a:pt x="1029" y="125482"/>
                </a:cubicBezTo>
                <a:cubicBezTo>
                  <a:pt x="1029" y="125482"/>
                  <a:pt x="1029" y="125492"/>
                  <a:pt x="1029" y="125492"/>
                </a:cubicBezTo>
                <a:cubicBezTo>
                  <a:pt x="1020" y="125539"/>
                  <a:pt x="1020" y="125587"/>
                  <a:pt x="1010" y="125635"/>
                </a:cubicBezTo>
                <a:lnTo>
                  <a:pt x="1010" y="125644"/>
                </a:lnTo>
                <a:cubicBezTo>
                  <a:pt x="1010" y="125663"/>
                  <a:pt x="1010" y="125682"/>
                  <a:pt x="1001" y="125701"/>
                </a:cubicBezTo>
                <a:lnTo>
                  <a:pt x="1001" y="125711"/>
                </a:lnTo>
                <a:cubicBezTo>
                  <a:pt x="991" y="125787"/>
                  <a:pt x="982" y="125854"/>
                  <a:pt x="963" y="125920"/>
                </a:cubicBezTo>
                <a:lnTo>
                  <a:pt x="963" y="125920"/>
                </a:lnTo>
                <a:cubicBezTo>
                  <a:pt x="963" y="125940"/>
                  <a:pt x="953" y="125968"/>
                  <a:pt x="953" y="125987"/>
                </a:cubicBezTo>
                <a:lnTo>
                  <a:pt x="953" y="125987"/>
                </a:lnTo>
                <a:cubicBezTo>
                  <a:pt x="848" y="126625"/>
                  <a:pt x="744" y="127264"/>
                  <a:pt x="639" y="127902"/>
                </a:cubicBezTo>
                <a:cubicBezTo>
                  <a:pt x="544" y="128549"/>
                  <a:pt x="982" y="129159"/>
                  <a:pt x="1629" y="129264"/>
                </a:cubicBezTo>
                <a:cubicBezTo>
                  <a:pt x="1687" y="129273"/>
                  <a:pt x="1753" y="129273"/>
                  <a:pt x="1820" y="129273"/>
                </a:cubicBezTo>
                <a:cubicBezTo>
                  <a:pt x="2401" y="129273"/>
                  <a:pt x="2906" y="128854"/>
                  <a:pt x="2991" y="128264"/>
                </a:cubicBezTo>
                <a:cubicBezTo>
                  <a:pt x="3230" y="126721"/>
                  <a:pt x="3496" y="125178"/>
                  <a:pt x="3782" y="123644"/>
                </a:cubicBezTo>
                <a:cubicBezTo>
                  <a:pt x="3906" y="122996"/>
                  <a:pt x="3477" y="122377"/>
                  <a:pt x="2830" y="122253"/>
                </a:cubicBezTo>
                <a:cubicBezTo>
                  <a:pt x="2734" y="122272"/>
                  <a:pt x="2658" y="122263"/>
                  <a:pt x="2591" y="122263"/>
                </a:cubicBezTo>
                <a:lnTo>
                  <a:pt x="2591" y="122263"/>
                </a:lnTo>
                <a:close/>
                <a:moveTo>
                  <a:pt x="1191" y="169307"/>
                </a:moveTo>
                <a:cubicBezTo>
                  <a:pt x="1144" y="169307"/>
                  <a:pt x="1086" y="169307"/>
                  <a:pt x="1039" y="169316"/>
                </a:cubicBezTo>
                <a:cubicBezTo>
                  <a:pt x="391" y="169402"/>
                  <a:pt x="-76" y="169993"/>
                  <a:pt x="10" y="170650"/>
                </a:cubicBezTo>
                <a:cubicBezTo>
                  <a:pt x="210" y="172231"/>
                  <a:pt x="429" y="173803"/>
                  <a:pt x="686" y="175365"/>
                </a:cubicBezTo>
                <a:cubicBezTo>
                  <a:pt x="782" y="175955"/>
                  <a:pt x="1287" y="176365"/>
                  <a:pt x="1858" y="176365"/>
                </a:cubicBezTo>
                <a:cubicBezTo>
                  <a:pt x="1925" y="176365"/>
                  <a:pt x="1982" y="176365"/>
                  <a:pt x="2049" y="176346"/>
                </a:cubicBezTo>
                <a:cubicBezTo>
                  <a:pt x="2696" y="176241"/>
                  <a:pt x="3144" y="175641"/>
                  <a:pt x="3039" y="174984"/>
                </a:cubicBezTo>
                <a:cubicBezTo>
                  <a:pt x="2801" y="173450"/>
                  <a:pt x="2572" y="171898"/>
                  <a:pt x="2382" y="170345"/>
                </a:cubicBezTo>
                <a:cubicBezTo>
                  <a:pt x="2287" y="169745"/>
                  <a:pt x="1782" y="169307"/>
                  <a:pt x="1191" y="169307"/>
                </a:cubicBezTo>
                <a:lnTo>
                  <a:pt x="1191" y="169307"/>
                </a:lnTo>
                <a:close/>
                <a:moveTo>
                  <a:pt x="2668" y="178632"/>
                </a:moveTo>
                <a:cubicBezTo>
                  <a:pt x="2591" y="178632"/>
                  <a:pt x="2515" y="178641"/>
                  <a:pt x="2449" y="178660"/>
                </a:cubicBezTo>
                <a:cubicBezTo>
                  <a:pt x="1801" y="178784"/>
                  <a:pt x="1382" y="179403"/>
                  <a:pt x="1496" y="180051"/>
                </a:cubicBezTo>
                <a:cubicBezTo>
                  <a:pt x="1668" y="180946"/>
                  <a:pt x="1848" y="181832"/>
                  <a:pt x="2029" y="182709"/>
                </a:cubicBezTo>
                <a:cubicBezTo>
                  <a:pt x="2029" y="182718"/>
                  <a:pt x="2029" y="182718"/>
                  <a:pt x="2029" y="182728"/>
                </a:cubicBezTo>
                <a:cubicBezTo>
                  <a:pt x="2029" y="182737"/>
                  <a:pt x="2039" y="182756"/>
                  <a:pt x="2039" y="182775"/>
                </a:cubicBezTo>
                <a:cubicBezTo>
                  <a:pt x="2039" y="182785"/>
                  <a:pt x="2039" y="182785"/>
                  <a:pt x="2049" y="182794"/>
                </a:cubicBezTo>
                <a:cubicBezTo>
                  <a:pt x="2049" y="182813"/>
                  <a:pt x="2049" y="182823"/>
                  <a:pt x="2049" y="182832"/>
                </a:cubicBezTo>
                <a:cubicBezTo>
                  <a:pt x="2049" y="182861"/>
                  <a:pt x="2058" y="182880"/>
                  <a:pt x="2058" y="182899"/>
                </a:cubicBezTo>
                <a:cubicBezTo>
                  <a:pt x="2058" y="182909"/>
                  <a:pt x="2058" y="182909"/>
                  <a:pt x="2058" y="182918"/>
                </a:cubicBezTo>
                <a:cubicBezTo>
                  <a:pt x="2058" y="182937"/>
                  <a:pt x="2058" y="182947"/>
                  <a:pt x="2068" y="182966"/>
                </a:cubicBezTo>
                <a:cubicBezTo>
                  <a:pt x="2068" y="182975"/>
                  <a:pt x="2068" y="182985"/>
                  <a:pt x="2068" y="182994"/>
                </a:cubicBezTo>
                <a:cubicBezTo>
                  <a:pt x="2068" y="183013"/>
                  <a:pt x="2077" y="183023"/>
                  <a:pt x="2077" y="183042"/>
                </a:cubicBezTo>
                <a:cubicBezTo>
                  <a:pt x="2077" y="183051"/>
                  <a:pt x="2077" y="183051"/>
                  <a:pt x="2077" y="183051"/>
                </a:cubicBezTo>
                <a:cubicBezTo>
                  <a:pt x="2191" y="183613"/>
                  <a:pt x="2315" y="184166"/>
                  <a:pt x="2439" y="184718"/>
                </a:cubicBezTo>
                <a:lnTo>
                  <a:pt x="2439" y="184728"/>
                </a:lnTo>
                <a:cubicBezTo>
                  <a:pt x="2563" y="185280"/>
                  <a:pt x="3058" y="185661"/>
                  <a:pt x="3601" y="185661"/>
                </a:cubicBezTo>
                <a:cubicBezTo>
                  <a:pt x="3687" y="185661"/>
                  <a:pt x="3773" y="185652"/>
                  <a:pt x="3858" y="185623"/>
                </a:cubicBezTo>
                <a:cubicBezTo>
                  <a:pt x="4496" y="185480"/>
                  <a:pt x="4906" y="184852"/>
                  <a:pt x="4763" y="184213"/>
                </a:cubicBezTo>
                <a:cubicBezTo>
                  <a:pt x="4420" y="182689"/>
                  <a:pt x="4106" y="181165"/>
                  <a:pt x="3811" y="179622"/>
                </a:cubicBezTo>
                <a:cubicBezTo>
                  <a:pt x="3725" y="179032"/>
                  <a:pt x="3220" y="178632"/>
                  <a:pt x="2668" y="178632"/>
                </a:cubicBezTo>
                <a:lnTo>
                  <a:pt x="2668" y="178632"/>
                </a:lnTo>
                <a:close/>
                <a:moveTo>
                  <a:pt x="4735" y="187852"/>
                </a:moveTo>
                <a:cubicBezTo>
                  <a:pt x="4639" y="187852"/>
                  <a:pt x="4535" y="187871"/>
                  <a:pt x="4439" y="187900"/>
                </a:cubicBezTo>
                <a:cubicBezTo>
                  <a:pt x="3811" y="188062"/>
                  <a:pt x="3420" y="188700"/>
                  <a:pt x="3582" y="189338"/>
                </a:cubicBezTo>
                <a:cubicBezTo>
                  <a:pt x="3982" y="190881"/>
                  <a:pt x="4401" y="192415"/>
                  <a:pt x="4849" y="193939"/>
                </a:cubicBezTo>
                <a:cubicBezTo>
                  <a:pt x="5001" y="194453"/>
                  <a:pt x="5478" y="194786"/>
                  <a:pt x="5992" y="194786"/>
                </a:cubicBezTo>
                <a:cubicBezTo>
                  <a:pt x="6106" y="194786"/>
                  <a:pt x="6211" y="194777"/>
                  <a:pt x="6325" y="194739"/>
                </a:cubicBezTo>
                <a:cubicBezTo>
                  <a:pt x="6954" y="194548"/>
                  <a:pt x="7316" y="193891"/>
                  <a:pt x="7135" y="193262"/>
                </a:cubicBezTo>
                <a:cubicBezTo>
                  <a:pt x="6697" y="191776"/>
                  <a:pt x="6287" y="190271"/>
                  <a:pt x="5897" y="188747"/>
                </a:cubicBezTo>
                <a:cubicBezTo>
                  <a:pt x="5744" y="188214"/>
                  <a:pt x="5258" y="187852"/>
                  <a:pt x="4735" y="187852"/>
                </a:cubicBezTo>
                <a:lnTo>
                  <a:pt x="4735" y="187852"/>
                </a:lnTo>
                <a:close/>
                <a:moveTo>
                  <a:pt x="7373" y="196920"/>
                </a:moveTo>
                <a:cubicBezTo>
                  <a:pt x="7249" y="196920"/>
                  <a:pt x="7125" y="196948"/>
                  <a:pt x="7002" y="196987"/>
                </a:cubicBezTo>
                <a:cubicBezTo>
                  <a:pt x="6382" y="197187"/>
                  <a:pt x="6039" y="197863"/>
                  <a:pt x="6240" y="198482"/>
                </a:cubicBezTo>
                <a:cubicBezTo>
                  <a:pt x="6735" y="199996"/>
                  <a:pt x="7249" y="201492"/>
                  <a:pt x="7792" y="202987"/>
                </a:cubicBezTo>
                <a:cubicBezTo>
                  <a:pt x="7964" y="203483"/>
                  <a:pt x="8421" y="203778"/>
                  <a:pt x="8907" y="203778"/>
                </a:cubicBezTo>
                <a:cubicBezTo>
                  <a:pt x="9040" y="203778"/>
                  <a:pt x="9183" y="203749"/>
                  <a:pt x="9316" y="203702"/>
                </a:cubicBezTo>
                <a:cubicBezTo>
                  <a:pt x="9935" y="203483"/>
                  <a:pt x="10250" y="202797"/>
                  <a:pt x="10030" y="202178"/>
                </a:cubicBezTo>
                <a:cubicBezTo>
                  <a:pt x="9497" y="200720"/>
                  <a:pt x="8992" y="199234"/>
                  <a:pt x="8506" y="197749"/>
                </a:cubicBezTo>
                <a:cubicBezTo>
                  <a:pt x="8345" y="197253"/>
                  <a:pt x="7878" y="196920"/>
                  <a:pt x="7373" y="196920"/>
                </a:cubicBezTo>
                <a:lnTo>
                  <a:pt x="7373" y="196920"/>
                </a:lnTo>
                <a:close/>
                <a:moveTo>
                  <a:pt x="10592" y="205816"/>
                </a:moveTo>
                <a:cubicBezTo>
                  <a:pt x="10450" y="205816"/>
                  <a:pt x="10297" y="205845"/>
                  <a:pt x="10154" y="205902"/>
                </a:cubicBezTo>
                <a:cubicBezTo>
                  <a:pt x="9545" y="206140"/>
                  <a:pt x="9240" y="206835"/>
                  <a:pt x="9488" y="207445"/>
                </a:cubicBezTo>
                <a:cubicBezTo>
                  <a:pt x="10078" y="208921"/>
                  <a:pt x="10688" y="210388"/>
                  <a:pt x="11316" y="211846"/>
                </a:cubicBezTo>
                <a:cubicBezTo>
                  <a:pt x="11516" y="212293"/>
                  <a:pt x="11945" y="212560"/>
                  <a:pt x="12412" y="212560"/>
                </a:cubicBezTo>
                <a:cubicBezTo>
                  <a:pt x="12574" y="212560"/>
                  <a:pt x="12736" y="212522"/>
                  <a:pt x="12888" y="212455"/>
                </a:cubicBezTo>
                <a:cubicBezTo>
                  <a:pt x="13488" y="212198"/>
                  <a:pt x="13764" y="211484"/>
                  <a:pt x="13507" y="210883"/>
                </a:cubicBezTo>
                <a:cubicBezTo>
                  <a:pt x="12888" y="209464"/>
                  <a:pt x="12288" y="208016"/>
                  <a:pt x="11707" y="206559"/>
                </a:cubicBezTo>
                <a:cubicBezTo>
                  <a:pt x="11516" y="206092"/>
                  <a:pt x="11069" y="205816"/>
                  <a:pt x="10592" y="205816"/>
                </a:cubicBezTo>
                <a:lnTo>
                  <a:pt x="10592" y="205816"/>
                </a:lnTo>
                <a:close/>
                <a:moveTo>
                  <a:pt x="14364" y="214474"/>
                </a:moveTo>
                <a:cubicBezTo>
                  <a:pt x="14193" y="214474"/>
                  <a:pt x="14021" y="214513"/>
                  <a:pt x="13860" y="214589"/>
                </a:cubicBezTo>
                <a:cubicBezTo>
                  <a:pt x="13259" y="214874"/>
                  <a:pt x="13012" y="215579"/>
                  <a:pt x="13288" y="216179"/>
                </a:cubicBezTo>
                <a:cubicBezTo>
                  <a:pt x="13964" y="217608"/>
                  <a:pt x="14669" y="219037"/>
                  <a:pt x="15393" y="220447"/>
                </a:cubicBezTo>
                <a:cubicBezTo>
                  <a:pt x="15603" y="220856"/>
                  <a:pt x="16022" y="221094"/>
                  <a:pt x="16450" y="221094"/>
                </a:cubicBezTo>
                <a:cubicBezTo>
                  <a:pt x="16641" y="221094"/>
                  <a:pt x="16822" y="221047"/>
                  <a:pt x="16993" y="220961"/>
                </a:cubicBezTo>
                <a:cubicBezTo>
                  <a:pt x="17584" y="220656"/>
                  <a:pt x="17812" y="219942"/>
                  <a:pt x="17508" y="219351"/>
                </a:cubicBezTo>
                <a:cubicBezTo>
                  <a:pt x="16793" y="217961"/>
                  <a:pt x="16107" y="216560"/>
                  <a:pt x="15431" y="215151"/>
                </a:cubicBezTo>
                <a:cubicBezTo>
                  <a:pt x="15241" y="214732"/>
                  <a:pt x="14812" y="214474"/>
                  <a:pt x="14364" y="214474"/>
                </a:cubicBezTo>
                <a:lnTo>
                  <a:pt x="14364" y="214474"/>
                </a:lnTo>
                <a:close/>
                <a:moveTo>
                  <a:pt x="18679" y="222885"/>
                </a:moveTo>
                <a:cubicBezTo>
                  <a:pt x="18479" y="222885"/>
                  <a:pt x="18279" y="222933"/>
                  <a:pt x="18098" y="223037"/>
                </a:cubicBezTo>
                <a:cubicBezTo>
                  <a:pt x="17517" y="223352"/>
                  <a:pt x="17317" y="224076"/>
                  <a:pt x="17631" y="224657"/>
                </a:cubicBezTo>
                <a:cubicBezTo>
                  <a:pt x="17641" y="224685"/>
                  <a:pt x="17660" y="224714"/>
                  <a:pt x="17679" y="224742"/>
                </a:cubicBezTo>
                <a:lnTo>
                  <a:pt x="17679" y="224752"/>
                </a:lnTo>
                <a:cubicBezTo>
                  <a:pt x="17698" y="224790"/>
                  <a:pt x="17727" y="224838"/>
                  <a:pt x="17746" y="224876"/>
                </a:cubicBezTo>
                <a:cubicBezTo>
                  <a:pt x="17746" y="224885"/>
                  <a:pt x="17755" y="224895"/>
                  <a:pt x="17765" y="224914"/>
                </a:cubicBezTo>
                <a:lnTo>
                  <a:pt x="17774" y="224933"/>
                </a:lnTo>
                <a:cubicBezTo>
                  <a:pt x="17784" y="224952"/>
                  <a:pt x="17793" y="224971"/>
                  <a:pt x="17803" y="224980"/>
                </a:cubicBezTo>
                <a:lnTo>
                  <a:pt x="17803" y="224990"/>
                </a:lnTo>
                <a:cubicBezTo>
                  <a:pt x="18355" y="225981"/>
                  <a:pt x="18927" y="226971"/>
                  <a:pt x="19498" y="227962"/>
                </a:cubicBezTo>
                <a:cubicBezTo>
                  <a:pt x="19498" y="227962"/>
                  <a:pt x="19498" y="227962"/>
                  <a:pt x="19498" y="227971"/>
                </a:cubicBezTo>
                <a:cubicBezTo>
                  <a:pt x="19508" y="227990"/>
                  <a:pt x="19517" y="228009"/>
                  <a:pt x="19536" y="228028"/>
                </a:cubicBezTo>
                <a:lnTo>
                  <a:pt x="19536" y="228028"/>
                </a:lnTo>
                <a:cubicBezTo>
                  <a:pt x="19546" y="228048"/>
                  <a:pt x="19555" y="228076"/>
                  <a:pt x="19565" y="228095"/>
                </a:cubicBezTo>
                <a:cubicBezTo>
                  <a:pt x="19575" y="228105"/>
                  <a:pt x="19575" y="228105"/>
                  <a:pt x="19575" y="228114"/>
                </a:cubicBezTo>
                <a:cubicBezTo>
                  <a:pt x="19584" y="228124"/>
                  <a:pt x="19584" y="228133"/>
                  <a:pt x="19594" y="228152"/>
                </a:cubicBezTo>
                <a:cubicBezTo>
                  <a:pt x="19594" y="228152"/>
                  <a:pt x="19603" y="228171"/>
                  <a:pt x="19613" y="228181"/>
                </a:cubicBezTo>
                <a:cubicBezTo>
                  <a:pt x="19622" y="228190"/>
                  <a:pt x="19622" y="228190"/>
                  <a:pt x="19622" y="228200"/>
                </a:cubicBezTo>
                <a:cubicBezTo>
                  <a:pt x="19736" y="228400"/>
                  <a:pt x="19860" y="228610"/>
                  <a:pt x="19984" y="228800"/>
                </a:cubicBezTo>
                <a:cubicBezTo>
                  <a:pt x="20203" y="229171"/>
                  <a:pt x="20603" y="229381"/>
                  <a:pt x="21003" y="229381"/>
                </a:cubicBezTo>
                <a:cubicBezTo>
                  <a:pt x="21203" y="229381"/>
                  <a:pt x="21422" y="229333"/>
                  <a:pt x="21613" y="229210"/>
                </a:cubicBezTo>
                <a:cubicBezTo>
                  <a:pt x="22175" y="228876"/>
                  <a:pt x="22365" y="228152"/>
                  <a:pt x="22022" y="227581"/>
                </a:cubicBezTo>
                <a:cubicBezTo>
                  <a:pt x="21222" y="226238"/>
                  <a:pt x="20441" y="224885"/>
                  <a:pt x="19689" y="223514"/>
                </a:cubicBezTo>
                <a:cubicBezTo>
                  <a:pt x="19498" y="223104"/>
                  <a:pt x="19089" y="222885"/>
                  <a:pt x="18679" y="222885"/>
                </a:cubicBezTo>
                <a:lnTo>
                  <a:pt x="18679" y="222885"/>
                </a:lnTo>
                <a:close/>
                <a:moveTo>
                  <a:pt x="23508" y="231010"/>
                </a:moveTo>
                <a:cubicBezTo>
                  <a:pt x="23289" y="231010"/>
                  <a:pt x="23070" y="231067"/>
                  <a:pt x="22870" y="231200"/>
                </a:cubicBezTo>
                <a:cubicBezTo>
                  <a:pt x="22318" y="231553"/>
                  <a:pt x="22156" y="232286"/>
                  <a:pt x="22508" y="232848"/>
                </a:cubicBezTo>
                <a:cubicBezTo>
                  <a:pt x="23365" y="234191"/>
                  <a:pt x="24242" y="235506"/>
                  <a:pt x="25137" y="236820"/>
                </a:cubicBezTo>
                <a:cubicBezTo>
                  <a:pt x="25366" y="237153"/>
                  <a:pt x="25737" y="237344"/>
                  <a:pt x="26118" y="237344"/>
                </a:cubicBezTo>
                <a:cubicBezTo>
                  <a:pt x="26347" y="237344"/>
                  <a:pt x="26585" y="237268"/>
                  <a:pt x="26785" y="237134"/>
                </a:cubicBezTo>
                <a:cubicBezTo>
                  <a:pt x="27328" y="236763"/>
                  <a:pt x="27471" y="236029"/>
                  <a:pt x="27099" y="235477"/>
                </a:cubicBezTo>
                <a:cubicBezTo>
                  <a:pt x="26223" y="234191"/>
                  <a:pt x="25356" y="232896"/>
                  <a:pt x="24518" y="231572"/>
                </a:cubicBezTo>
                <a:cubicBezTo>
                  <a:pt x="24280" y="231200"/>
                  <a:pt x="23899" y="231010"/>
                  <a:pt x="23508" y="231010"/>
                </a:cubicBezTo>
                <a:lnTo>
                  <a:pt x="23508" y="231010"/>
                </a:lnTo>
                <a:close/>
                <a:moveTo>
                  <a:pt x="28833" y="238801"/>
                </a:moveTo>
                <a:cubicBezTo>
                  <a:pt x="28595" y="238801"/>
                  <a:pt x="28347" y="238877"/>
                  <a:pt x="28128" y="239030"/>
                </a:cubicBezTo>
                <a:cubicBezTo>
                  <a:pt x="27595" y="239420"/>
                  <a:pt x="27480" y="240163"/>
                  <a:pt x="27871" y="240697"/>
                </a:cubicBezTo>
                <a:cubicBezTo>
                  <a:pt x="28128" y="241059"/>
                  <a:pt x="28395" y="241411"/>
                  <a:pt x="28661" y="241773"/>
                </a:cubicBezTo>
                <a:lnTo>
                  <a:pt x="28661" y="241773"/>
                </a:lnTo>
                <a:cubicBezTo>
                  <a:pt x="28690" y="241811"/>
                  <a:pt x="28719" y="241849"/>
                  <a:pt x="28747" y="241887"/>
                </a:cubicBezTo>
                <a:cubicBezTo>
                  <a:pt x="28747" y="241887"/>
                  <a:pt x="28757" y="241906"/>
                  <a:pt x="28757" y="241906"/>
                </a:cubicBezTo>
                <a:cubicBezTo>
                  <a:pt x="28757" y="241916"/>
                  <a:pt x="28766" y="241935"/>
                  <a:pt x="28776" y="241945"/>
                </a:cubicBezTo>
                <a:cubicBezTo>
                  <a:pt x="28776" y="241954"/>
                  <a:pt x="28785" y="241954"/>
                  <a:pt x="28795" y="241964"/>
                </a:cubicBezTo>
                <a:cubicBezTo>
                  <a:pt x="28795" y="241973"/>
                  <a:pt x="28804" y="241983"/>
                  <a:pt x="28814" y="241992"/>
                </a:cubicBezTo>
                <a:cubicBezTo>
                  <a:pt x="28823" y="242011"/>
                  <a:pt x="28833" y="242030"/>
                  <a:pt x="28842" y="242040"/>
                </a:cubicBezTo>
                <a:cubicBezTo>
                  <a:pt x="28842" y="242049"/>
                  <a:pt x="28852" y="242059"/>
                  <a:pt x="28861" y="242068"/>
                </a:cubicBezTo>
                <a:cubicBezTo>
                  <a:pt x="28871" y="242078"/>
                  <a:pt x="28880" y="242097"/>
                  <a:pt x="28890" y="242106"/>
                </a:cubicBezTo>
                <a:lnTo>
                  <a:pt x="28890" y="242116"/>
                </a:lnTo>
                <a:cubicBezTo>
                  <a:pt x="28899" y="242135"/>
                  <a:pt x="28909" y="242145"/>
                  <a:pt x="28919" y="242154"/>
                </a:cubicBezTo>
                <a:lnTo>
                  <a:pt x="28919" y="242164"/>
                </a:lnTo>
                <a:cubicBezTo>
                  <a:pt x="29347" y="242745"/>
                  <a:pt x="29785" y="243307"/>
                  <a:pt x="30223" y="243878"/>
                </a:cubicBezTo>
                <a:lnTo>
                  <a:pt x="30223" y="243888"/>
                </a:lnTo>
                <a:cubicBezTo>
                  <a:pt x="30252" y="243935"/>
                  <a:pt x="30290" y="243973"/>
                  <a:pt x="30319" y="244021"/>
                </a:cubicBezTo>
                <a:cubicBezTo>
                  <a:pt x="30319" y="244021"/>
                  <a:pt x="30319" y="244021"/>
                  <a:pt x="30319" y="244021"/>
                </a:cubicBezTo>
                <a:cubicBezTo>
                  <a:pt x="30328" y="244030"/>
                  <a:pt x="30338" y="244050"/>
                  <a:pt x="30347" y="244059"/>
                </a:cubicBezTo>
                <a:cubicBezTo>
                  <a:pt x="30347" y="244069"/>
                  <a:pt x="30357" y="244069"/>
                  <a:pt x="30357" y="244078"/>
                </a:cubicBezTo>
                <a:cubicBezTo>
                  <a:pt x="30366" y="244088"/>
                  <a:pt x="30376" y="244097"/>
                  <a:pt x="30385" y="244107"/>
                </a:cubicBezTo>
                <a:cubicBezTo>
                  <a:pt x="30385" y="244116"/>
                  <a:pt x="30395" y="244126"/>
                  <a:pt x="30395" y="244126"/>
                </a:cubicBezTo>
                <a:cubicBezTo>
                  <a:pt x="30404" y="244145"/>
                  <a:pt x="30414" y="244164"/>
                  <a:pt x="30433" y="244183"/>
                </a:cubicBezTo>
                <a:cubicBezTo>
                  <a:pt x="30433" y="244192"/>
                  <a:pt x="30443" y="244202"/>
                  <a:pt x="30452" y="244211"/>
                </a:cubicBezTo>
                <a:cubicBezTo>
                  <a:pt x="30452" y="244221"/>
                  <a:pt x="30462" y="244231"/>
                  <a:pt x="30462" y="244231"/>
                </a:cubicBezTo>
                <a:cubicBezTo>
                  <a:pt x="30471" y="244250"/>
                  <a:pt x="30481" y="244259"/>
                  <a:pt x="30490" y="244269"/>
                </a:cubicBezTo>
                <a:cubicBezTo>
                  <a:pt x="30490" y="244278"/>
                  <a:pt x="30500" y="244288"/>
                  <a:pt x="30500" y="244288"/>
                </a:cubicBezTo>
                <a:cubicBezTo>
                  <a:pt x="30528" y="244326"/>
                  <a:pt x="30557" y="244364"/>
                  <a:pt x="30585" y="244402"/>
                </a:cubicBezTo>
                <a:lnTo>
                  <a:pt x="30595" y="244402"/>
                </a:lnTo>
                <a:cubicBezTo>
                  <a:pt x="30604" y="244421"/>
                  <a:pt x="30624" y="244440"/>
                  <a:pt x="30633" y="244459"/>
                </a:cubicBezTo>
                <a:lnTo>
                  <a:pt x="30633" y="244459"/>
                </a:lnTo>
                <a:cubicBezTo>
                  <a:pt x="30643" y="244478"/>
                  <a:pt x="30662" y="244497"/>
                  <a:pt x="30681" y="244526"/>
                </a:cubicBezTo>
                <a:cubicBezTo>
                  <a:pt x="30909" y="244821"/>
                  <a:pt x="31262" y="244983"/>
                  <a:pt x="31624" y="244983"/>
                </a:cubicBezTo>
                <a:cubicBezTo>
                  <a:pt x="31881" y="244983"/>
                  <a:pt x="32138" y="244897"/>
                  <a:pt x="32357" y="244735"/>
                </a:cubicBezTo>
                <a:cubicBezTo>
                  <a:pt x="32871" y="244326"/>
                  <a:pt x="32967" y="243583"/>
                  <a:pt x="32557" y="243059"/>
                </a:cubicBezTo>
                <a:cubicBezTo>
                  <a:pt x="31595" y="241830"/>
                  <a:pt x="30652" y="240582"/>
                  <a:pt x="29738" y="239316"/>
                </a:cubicBezTo>
                <a:cubicBezTo>
                  <a:pt x="29566" y="238973"/>
                  <a:pt x="29204" y="238801"/>
                  <a:pt x="28833" y="238801"/>
                </a:cubicBezTo>
                <a:lnTo>
                  <a:pt x="28833" y="238801"/>
                </a:lnTo>
                <a:close/>
                <a:moveTo>
                  <a:pt x="34643" y="246250"/>
                </a:moveTo>
                <a:cubicBezTo>
                  <a:pt x="34376" y="246250"/>
                  <a:pt x="34110" y="246345"/>
                  <a:pt x="33881" y="246526"/>
                </a:cubicBezTo>
                <a:cubicBezTo>
                  <a:pt x="33376" y="246945"/>
                  <a:pt x="33300" y="247688"/>
                  <a:pt x="33719" y="248202"/>
                </a:cubicBezTo>
                <a:cubicBezTo>
                  <a:pt x="34738" y="249422"/>
                  <a:pt x="35777" y="250631"/>
                  <a:pt x="36834" y="251822"/>
                </a:cubicBezTo>
                <a:cubicBezTo>
                  <a:pt x="37062" y="252089"/>
                  <a:pt x="37396" y="252222"/>
                  <a:pt x="37720" y="252222"/>
                </a:cubicBezTo>
                <a:cubicBezTo>
                  <a:pt x="38005" y="252222"/>
                  <a:pt x="38282" y="252117"/>
                  <a:pt x="38510" y="251927"/>
                </a:cubicBezTo>
                <a:cubicBezTo>
                  <a:pt x="39006" y="251489"/>
                  <a:pt x="39053" y="250736"/>
                  <a:pt x="38615" y="250241"/>
                </a:cubicBezTo>
                <a:cubicBezTo>
                  <a:pt x="37577" y="249069"/>
                  <a:pt x="36558" y="247888"/>
                  <a:pt x="35557" y="246688"/>
                </a:cubicBezTo>
                <a:cubicBezTo>
                  <a:pt x="35329" y="246402"/>
                  <a:pt x="34986" y="246250"/>
                  <a:pt x="34643" y="246250"/>
                </a:cubicBezTo>
                <a:lnTo>
                  <a:pt x="34643" y="246250"/>
                </a:lnTo>
                <a:close/>
                <a:moveTo>
                  <a:pt x="40911" y="253327"/>
                </a:moveTo>
                <a:cubicBezTo>
                  <a:pt x="40615" y="253327"/>
                  <a:pt x="40320" y="253441"/>
                  <a:pt x="40091" y="253651"/>
                </a:cubicBezTo>
                <a:cubicBezTo>
                  <a:pt x="39615" y="254098"/>
                  <a:pt x="39587" y="254851"/>
                  <a:pt x="40044" y="255337"/>
                </a:cubicBezTo>
                <a:cubicBezTo>
                  <a:pt x="41139" y="256489"/>
                  <a:pt x="42244" y="257623"/>
                  <a:pt x="43368" y="258747"/>
                </a:cubicBezTo>
                <a:cubicBezTo>
                  <a:pt x="43597" y="258975"/>
                  <a:pt x="43901" y="259090"/>
                  <a:pt x="44206" y="259090"/>
                </a:cubicBezTo>
                <a:cubicBezTo>
                  <a:pt x="44511" y="259090"/>
                  <a:pt x="44816" y="258966"/>
                  <a:pt x="45054" y="258737"/>
                </a:cubicBezTo>
                <a:cubicBezTo>
                  <a:pt x="45511" y="258270"/>
                  <a:pt x="45511" y="257518"/>
                  <a:pt x="45054" y="257051"/>
                </a:cubicBezTo>
                <a:cubicBezTo>
                  <a:pt x="43949" y="255956"/>
                  <a:pt x="42854" y="254832"/>
                  <a:pt x="41787" y="253689"/>
                </a:cubicBezTo>
                <a:cubicBezTo>
                  <a:pt x="41549" y="253451"/>
                  <a:pt x="41234" y="253327"/>
                  <a:pt x="40911" y="253327"/>
                </a:cubicBezTo>
                <a:lnTo>
                  <a:pt x="40911" y="253327"/>
                </a:lnTo>
                <a:close/>
                <a:moveTo>
                  <a:pt x="47607" y="259994"/>
                </a:moveTo>
                <a:cubicBezTo>
                  <a:pt x="47292" y="259994"/>
                  <a:pt x="46978" y="260118"/>
                  <a:pt x="46740" y="260366"/>
                </a:cubicBezTo>
                <a:cubicBezTo>
                  <a:pt x="46292" y="260852"/>
                  <a:pt x="46321" y="261604"/>
                  <a:pt x="46797" y="262052"/>
                </a:cubicBezTo>
                <a:cubicBezTo>
                  <a:pt x="46864" y="262118"/>
                  <a:pt x="46930" y="262176"/>
                  <a:pt x="46997" y="262242"/>
                </a:cubicBezTo>
                <a:cubicBezTo>
                  <a:pt x="46997" y="262242"/>
                  <a:pt x="46997" y="262252"/>
                  <a:pt x="46997" y="262252"/>
                </a:cubicBezTo>
                <a:cubicBezTo>
                  <a:pt x="47007" y="262261"/>
                  <a:pt x="47016" y="262271"/>
                  <a:pt x="47026" y="262280"/>
                </a:cubicBezTo>
                <a:cubicBezTo>
                  <a:pt x="47026" y="262290"/>
                  <a:pt x="47035" y="262290"/>
                  <a:pt x="47045" y="262299"/>
                </a:cubicBezTo>
                <a:cubicBezTo>
                  <a:pt x="47054" y="262309"/>
                  <a:pt x="47064" y="262318"/>
                  <a:pt x="47064" y="262318"/>
                </a:cubicBezTo>
                <a:cubicBezTo>
                  <a:pt x="47073" y="262338"/>
                  <a:pt x="47092" y="262347"/>
                  <a:pt x="47102" y="262357"/>
                </a:cubicBezTo>
                <a:cubicBezTo>
                  <a:pt x="47111" y="262366"/>
                  <a:pt x="47102" y="262366"/>
                  <a:pt x="47111" y="262376"/>
                </a:cubicBezTo>
                <a:cubicBezTo>
                  <a:pt x="47121" y="262385"/>
                  <a:pt x="47140" y="262404"/>
                  <a:pt x="47149" y="262414"/>
                </a:cubicBezTo>
                <a:cubicBezTo>
                  <a:pt x="47149" y="262414"/>
                  <a:pt x="47159" y="262423"/>
                  <a:pt x="47159" y="262423"/>
                </a:cubicBezTo>
                <a:cubicBezTo>
                  <a:pt x="47168" y="262442"/>
                  <a:pt x="47187" y="262452"/>
                  <a:pt x="47197" y="262461"/>
                </a:cubicBezTo>
                <a:cubicBezTo>
                  <a:pt x="47197" y="262471"/>
                  <a:pt x="47197" y="262471"/>
                  <a:pt x="47207" y="262471"/>
                </a:cubicBezTo>
                <a:cubicBezTo>
                  <a:pt x="48054" y="263261"/>
                  <a:pt x="48921" y="264043"/>
                  <a:pt x="49788" y="264814"/>
                </a:cubicBezTo>
                <a:cubicBezTo>
                  <a:pt x="49788" y="264824"/>
                  <a:pt x="49797" y="264824"/>
                  <a:pt x="49797" y="264824"/>
                </a:cubicBezTo>
                <a:cubicBezTo>
                  <a:pt x="49807" y="264843"/>
                  <a:pt x="49816" y="264852"/>
                  <a:pt x="49826" y="264862"/>
                </a:cubicBezTo>
                <a:cubicBezTo>
                  <a:pt x="49835" y="264862"/>
                  <a:pt x="49845" y="264881"/>
                  <a:pt x="49854" y="264881"/>
                </a:cubicBezTo>
                <a:cubicBezTo>
                  <a:pt x="49854" y="264890"/>
                  <a:pt x="49864" y="264890"/>
                  <a:pt x="49874" y="264900"/>
                </a:cubicBezTo>
                <a:cubicBezTo>
                  <a:pt x="50016" y="265033"/>
                  <a:pt x="50150" y="265138"/>
                  <a:pt x="50293" y="265271"/>
                </a:cubicBezTo>
                <a:cubicBezTo>
                  <a:pt x="50512" y="265471"/>
                  <a:pt x="50797" y="265557"/>
                  <a:pt x="51074" y="265557"/>
                </a:cubicBezTo>
                <a:cubicBezTo>
                  <a:pt x="51407" y="265557"/>
                  <a:pt x="51731" y="265414"/>
                  <a:pt x="51969" y="265157"/>
                </a:cubicBezTo>
                <a:cubicBezTo>
                  <a:pt x="52398" y="264652"/>
                  <a:pt x="52360" y="263909"/>
                  <a:pt x="51864" y="263471"/>
                </a:cubicBezTo>
                <a:cubicBezTo>
                  <a:pt x="50683" y="262442"/>
                  <a:pt x="49531" y="261385"/>
                  <a:pt x="48388" y="260318"/>
                </a:cubicBezTo>
                <a:cubicBezTo>
                  <a:pt x="48197" y="260099"/>
                  <a:pt x="47902" y="259994"/>
                  <a:pt x="47607" y="259994"/>
                </a:cubicBezTo>
                <a:lnTo>
                  <a:pt x="47607" y="259994"/>
                </a:lnTo>
                <a:close/>
                <a:moveTo>
                  <a:pt x="54703" y="266233"/>
                </a:moveTo>
                <a:cubicBezTo>
                  <a:pt x="54360" y="266233"/>
                  <a:pt x="54017" y="266386"/>
                  <a:pt x="53788" y="266671"/>
                </a:cubicBezTo>
                <a:cubicBezTo>
                  <a:pt x="53369" y="267176"/>
                  <a:pt x="53436" y="267919"/>
                  <a:pt x="53941" y="268348"/>
                </a:cubicBezTo>
                <a:cubicBezTo>
                  <a:pt x="54541" y="268843"/>
                  <a:pt x="55150" y="269338"/>
                  <a:pt x="55760" y="269824"/>
                </a:cubicBezTo>
                <a:lnTo>
                  <a:pt x="55760" y="269824"/>
                </a:lnTo>
                <a:cubicBezTo>
                  <a:pt x="55817" y="269872"/>
                  <a:pt x="55874" y="269910"/>
                  <a:pt x="55931" y="269967"/>
                </a:cubicBezTo>
                <a:cubicBezTo>
                  <a:pt x="55931" y="269967"/>
                  <a:pt x="55941" y="269967"/>
                  <a:pt x="55941" y="269967"/>
                </a:cubicBezTo>
                <a:cubicBezTo>
                  <a:pt x="55950" y="269986"/>
                  <a:pt x="55960" y="269986"/>
                  <a:pt x="55979" y="270005"/>
                </a:cubicBezTo>
                <a:cubicBezTo>
                  <a:pt x="55979" y="270005"/>
                  <a:pt x="55979" y="270005"/>
                  <a:pt x="55989" y="270005"/>
                </a:cubicBezTo>
                <a:cubicBezTo>
                  <a:pt x="56008" y="270024"/>
                  <a:pt x="56036" y="270053"/>
                  <a:pt x="56065" y="270072"/>
                </a:cubicBezTo>
                <a:lnTo>
                  <a:pt x="56065" y="270072"/>
                </a:lnTo>
                <a:cubicBezTo>
                  <a:pt x="56074" y="270081"/>
                  <a:pt x="56084" y="270091"/>
                  <a:pt x="56093" y="270100"/>
                </a:cubicBezTo>
                <a:cubicBezTo>
                  <a:pt x="56103" y="270110"/>
                  <a:pt x="56103" y="270110"/>
                  <a:pt x="56112" y="270119"/>
                </a:cubicBezTo>
                <a:cubicBezTo>
                  <a:pt x="56122" y="270129"/>
                  <a:pt x="56131" y="270139"/>
                  <a:pt x="56141" y="270148"/>
                </a:cubicBezTo>
                <a:cubicBezTo>
                  <a:pt x="56141" y="270148"/>
                  <a:pt x="56151" y="270148"/>
                  <a:pt x="56151" y="270158"/>
                </a:cubicBezTo>
                <a:cubicBezTo>
                  <a:pt x="56189" y="270186"/>
                  <a:pt x="56227" y="270215"/>
                  <a:pt x="56265" y="270253"/>
                </a:cubicBezTo>
                <a:cubicBezTo>
                  <a:pt x="56265" y="270253"/>
                  <a:pt x="56274" y="270253"/>
                  <a:pt x="56274" y="270262"/>
                </a:cubicBezTo>
                <a:cubicBezTo>
                  <a:pt x="56284" y="270272"/>
                  <a:pt x="56293" y="270272"/>
                  <a:pt x="56303" y="270291"/>
                </a:cubicBezTo>
                <a:cubicBezTo>
                  <a:pt x="56303" y="270291"/>
                  <a:pt x="56312" y="270300"/>
                  <a:pt x="56322" y="270300"/>
                </a:cubicBezTo>
                <a:cubicBezTo>
                  <a:pt x="56331" y="270310"/>
                  <a:pt x="56341" y="270319"/>
                  <a:pt x="56351" y="270329"/>
                </a:cubicBezTo>
                <a:cubicBezTo>
                  <a:pt x="56351" y="270329"/>
                  <a:pt x="56360" y="270339"/>
                  <a:pt x="56370" y="270348"/>
                </a:cubicBezTo>
                <a:cubicBezTo>
                  <a:pt x="56389" y="270358"/>
                  <a:pt x="56408" y="270377"/>
                  <a:pt x="56427" y="270396"/>
                </a:cubicBezTo>
                <a:cubicBezTo>
                  <a:pt x="56427" y="270396"/>
                  <a:pt x="56436" y="270396"/>
                  <a:pt x="56436" y="270405"/>
                </a:cubicBezTo>
                <a:cubicBezTo>
                  <a:pt x="56446" y="270415"/>
                  <a:pt x="56455" y="270424"/>
                  <a:pt x="56465" y="270434"/>
                </a:cubicBezTo>
                <a:cubicBezTo>
                  <a:pt x="56465" y="270434"/>
                  <a:pt x="56474" y="270443"/>
                  <a:pt x="56484" y="270443"/>
                </a:cubicBezTo>
                <a:cubicBezTo>
                  <a:pt x="56493" y="270453"/>
                  <a:pt x="56503" y="270462"/>
                  <a:pt x="56512" y="270472"/>
                </a:cubicBezTo>
                <a:cubicBezTo>
                  <a:pt x="56512" y="270472"/>
                  <a:pt x="56522" y="270481"/>
                  <a:pt x="56532" y="270481"/>
                </a:cubicBezTo>
                <a:cubicBezTo>
                  <a:pt x="56551" y="270500"/>
                  <a:pt x="56570" y="270520"/>
                  <a:pt x="56589" y="270539"/>
                </a:cubicBezTo>
                <a:cubicBezTo>
                  <a:pt x="56589" y="270539"/>
                  <a:pt x="56598" y="270539"/>
                  <a:pt x="56598" y="270548"/>
                </a:cubicBezTo>
                <a:cubicBezTo>
                  <a:pt x="56608" y="270558"/>
                  <a:pt x="56617" y="270567"/>
                  <a:pt x="56636" y="270577"/>
                </a:cubicBezTo>
                <a:cubicBezTo>
                  <a:pt x="56636" y="270577"/>
                  <a:pt x="56646" y="270586"/>
                  <a:pt x="56646" y="270586"/>
                </a:cubicBezTo>
                <a:cubicBezTo>
                  <a:pt x="56655" y="270596"/>
                  <a:pt x="56674" y="270605"/>
                  <a:pt x="56684" y="270615"/>
                </a:cubicBezTo>
                <a:cubicBezTo>
                  <a:pt x="56684" y="270615"/>
                  <a:pt x="56693" y="270624"/>
                  <a:pt x="56693" y="270624"/>
                </a:cubicBezTo>
                <a:cubicBezTo>
                  <a:pt x="56732" y="270662"/>
                  <a:pt x="56770" y="270691"/>
                  <a:pt x="56808" y="270720"/>
                </a:cubicBezTo>
                <a:cubicBezTo>
                  <a:pt x="56808" y="270720"/>
                  <a:pt x="56817" y="270729"/>
                  <a:pt x="56817" y="270729"/>
                </a:cubicBezTo>
                <a:cubicBezTo>
                  <a:pt x="56903" y="270710"/>
                  <a:pt x="56903" y="270720"/>
                  <a:pt x="56922" y="270729"/>
                </a:cubicBezTo>
                <a:lnTo>
                  <a:pt x="56922" y="270739"/>
                </a:lnTo>
                <a:cubicBezTo>
                  <a:pt x="56970" y="270767"/>
                  <a:pt x="57008" y="270805"/>
                  <a:pt x="57055" y="270843"/>
                </a:cubicBezTo>
                <a:lnTo>
                  <a:pt x="57055" y="270843"/>
                </a:lnTo>
                <a:cubicBezTo>
                  <a:pt x="57065" y="270853"/>
                  <a:pt x="57084" y="270862"/>
                  <a:pt x="57103" y="270872"/>
                </a:cubicBezTo>
                <a:lnTo>
                  <a:pt x="57103" y="270872"/>
                </a:lnTo>
                <a:cubicBezTo>
                  <a:pt x="57294" y="271024"/>
                  <a:pt x="57484" y="271167"/>
                  <a:pt x="57675" y="271320"/>
                </a:cubicBezTo>
                <a:cubicBezTo>
                  <a:pt x="57894" y="271491"/>
                  <a:pt x="58151" y="271558"/>
                  <a:pt x="58398" y="271558"/>
                </a:cubicBezTo>
                <a:cubicBezTo>
                  <a:pt x="58751" y="271558"/>
                  <a:pt x="59103" y="271396"/>
                  <a:pt x="59341" y="271101"/>
                </a:cubicBezTo>
                <a:cubicBezTo>
                  <a:pt x="59741" y="270577"/>
                  <a:pt x="59646" y="269824"/>
                  <a:pt x="59132" y="269424"/>
                </a:cubicBezTo>
                <a:cubicBezTo>
                  <a:pt x="57894" y="268462"/>
                  <a:pt x="56674" y="267500"/>
                  <a:pt x="55465" y="266500"/>
                </a:cubicBezTo>
                <a:cubicBezTo>
                  <a:pt x="55246" y="266329"/>
                  <a:pt x="54979" y="266233"/>
                  <a:pt x="54703" y="266233"/>
                </a:cubicBezTo>
                <a:lnTo>
                  <a:pt x="54703" y="266233"/>
                </a:lnTo>
                <a:close/>
                <a:moveTo>
                  <a:pt x="62180" y="272015"/>
                </a:moveTo>
                <a:cubicBezTo>
                  <a:pt x="61808" y="272015"/>
                  <a:pt x="61446" y="272186"/>
                  <a:pt x="61208" y="272510"/>
                </a:cubicBezTo>
                <a:cubicBezTo>
                  <a:pt x="60818" y="273044"/>
                  <a:pt x="60942" y="273787"/>
                  <a:pt x="61475" y="274177"/>
                </a:cubicBezTo>
                <a:cubicBezTo>
                  <a:pt x="62018" y="274568"/>
                  <a:pt x="62561" y="274958"/>
                  <a:pt x="63104" y="275339"/>
                </a:cubicBezTo>
                <a:cubicBezTo>
                  <a:pt x="63104" y="275339"/>
                  <a:pt x="63104" y="275339"/>
                  <a:pt x="63104" y="275339"/>
                </a:cubicBezTo>
                <a:cubicBezTo>
                  <a:pt x="63142" y="275368"/>
                  <a:pt x="63180" y="275396"/>
                  <a:pt x="63218" y="275425"/>
                </a:cubicBezTo>
                <a:cubicBezTo>
                  <a:pt x="63218" y="275425"/>
                  <a:pt x="63228" y="275434"/>
                  <a:pt x="63228" y="275434"/>
                </a:cubicBezTo>
                <a:cubicBezTo>
                  <a:pt x="63237" y="275444"/>
                  <a:pt x="63256" y="275453"/>
                  <a:pt x="63266" y="275463"/>
                </a:cubicBezTo>
                <a:cubicBezTo>
                  <a:pt x="63275" y="275473"/>
                  <a:pt x="63275" y="275473"/>
                  <a:pt x="63285" y="275482"/>
                </a:cubicBezTo>
                <a:cubicBezTo>
                  <a:pt x="63294" y="275482"/>
                  <a:pt x="63304" y="275492"/>
                  <a:pt x="63313" y="275501"/>
                </a:cubicBezTo>
                <a:cubicBezTo>
                  <a:pt x="63351" y="275530"/>
                  <a:pt x="63390" y="275558"/>
                  <a:pt x="63428" y="275587"/>
                </a:cubicBezTo>
                <a:cubicBezTo>
                  <a:pt x="63428" y="275587"/>
                  <a:pt x="63428" y="275587"/>
                  <a:pt x="63437" y="275587"/>
                </a:cubicBezTo>
                <a:cubicBezTo>
                  <a:pt x="63447" y="275596"/>
                  <a:pt x="63456" y="275606"/>
                  <a:pt x="63475" y="275615"/>
                </a:cubicBezTo>
                <a:cubicBezTo>
                  <a:pt x="63475" y="275615"/>
                  <a:pt x="63475" y="275625"/>
                  <a:pt x="63485" y="275625"/>
                </a:cubicBezTo>
                <a:cubicBezTo>
                  <a:pt x="64056" y="276025"/>
                  <a:pt x="64637" y="276425"/>
                  <a:pt x="65209" y="276816"/>
                </a:cubicBezTo>
                <a:cubicBezTo>
                  <a:pt x="65209" y="276816"/>
                  <a:pt x="65209" y="276816"/>
                  <a:pt x="65209" y="276816"/>
                </a:cubicBezTo>
                <a:cubicBezTo>
                  <a:pt x="65218" y="276825"/>
                  <a:pt x="65228" y="276835"/>
                  <a:pt x="65247" y="276844"/>
                </a:cubicBezTo>
                <a:cubicBezTo>
                  <a:pt x="65247" y="276844"/>
                  <a:pt x="65256" y="276854"/>
                  <a:pt x="65266" y="276854"/>
                </a:cubicBezTo>
                <a:cubicBezTo>
                  <a:pt x="65275" y="276863"/>
                  <a:pt x="65285" y="276873"/>
                  <a:pt x="65295" y="276882"/>
                </a:cubicBezTo>
                <a:cubicBezTo>
                  <a:pt x="65304" y="276882"/>
                  <a:pt x="65314" y="276892"/>
                  <a:pt x="65323" y="276901"/>
                </a:cubicBezTo>
                <a:cubicBezTo>
                  <a:pt x="65333" y="276901"/>
                  <a:pt x="65333" y="276911"/>
                  <a:pt x="65342" y="276911"/>
                </a:cubicBezTo>
                <a:cubicBezTo>
                  <a:pt x="65542" y="277054"/>
                  <a:pt x="65780" y="277111"/>
                  <a:pt x="66009" y="277111"/>
                </a:cubicBezTo>
                <a:cubicBezTo>
                  <a:pt x="66390" y="277111"/>
                  <a:pt x="66771" y="276930"/>
                  <a:pt x="66999" y="276587"/>
                </a:cubicBezTo>
                <a:cubicBezTo>
                  <a:pt x="67371" y="276044"/>
                  <a:pt x="67228" y="275301"/>
                  <a:pt x="66685" y="274939"/>
                </a:cubicBezTo>
                <a:cubicBezTo>
                  <a:pt x="65390" y="274053"/>
                  <a:pt x="64113" y="273158"/>
                  <a:pt x="62847" y="272244"/>
                </a:cubicBezTo>
                <a:cubicBezTo>
                  <a:pt x="62666" y="272091"/>
                  <a:pt x="62427" y="272015"/>
                  <a:pt x="62180" y="272015"/>
                </a:cubicBezTo>
                <a:lnTo>
                  <a:pt x="62180" y="272015"/>
                </a:lnTo>
                <a:close/>
                <a:moveTo>
                  <a:pt x="70000" y="277320"/>
                </a:moveTo>
                <a:cubicBezTo>
                  <a:pt x="69600" y="277320"/>
                  <a:pt x="69219" y="277520"/>
                  <a:pt x="69000" y="277873"/>
                </a:cubicBezTo>
                <a:cubicBezTo>
                  <a:pt x="68647" y="278435"/>
                  <a:pt x="68809" y="279168"/>
                  <a:pt x="69371" y="279521"/>
                </a:cubicBezTo>
                <a:cubicBezTo>
                  <a:pt x="69562" y="279644"/>
                  <a:pt x="69752" y="279759"/>
                  <a:pt x="69943" y="279873"/>
                </a:cubicBezTo>
                <a:lnTo>
                  <a:pt x="69943" y="279883"/>
                </a:lnTo>
                <a:cubicBezTo>
                  <a:pt x="69952" y="279892"/>
                  <a:pt x="69971" y="279902"/>
                  <a:pt x="69990" y="279911"/>
                </a:cubicBezTo>
                <a:cubicBezTo>
                  <a:pt x="69990" y="279911"/>
                  <a:pt x="70000" y="279921"/>
                  <a:pt x="70000" y="279921"/>
                </a:cubicBezTo>
                <a:cubicBezTo>
                  <a:pt x="70009" y="279930"/>
                  <a:pt x="70028" y="279940"/>
                  <a:pt x="70047" y="279949"/>
                </a:cubicBezTo>
                <a:cubicBezTo>
                  <a:pt x="70047" y="279949"/>
                  <a:pt x="70057" y="279959"/>
                  <a:pt x="70057" y="279959"/>
                </a:cubicBezTo>
                <a:cubicBezTo>
                  <a:pt x="70076" y="279968"/>
                  <a:pt x="70095" y="279987"/>
                  <a:pt x="70114" y="279997"/>
                </a:cubicBezTo>
                <a:cubicBezTo>
                  <a:pt x="70114" y="279997"/>
                  <a:pt x="70124" y="279997"/>
                  <a:pt x="70133" y="280006"/>
                </a:cubicBezTo>
                <a:cubicBezTo>
                  <a:pt x="70143" y="280016"/>
                  <a:pt x="70152" y="280025"/>
                  <a:pt x="70171" y="280035"/>
                </a:cubicBezTo>
                <a:cubicBezTo>
                  <a:pt x="70181" y="280035"/>
                  <a:pt x="70181" y="280045"/>
                  <a:pt x="70190" y="280045"/>
                </a:cubicBezTo>
                <a:cubicBezTo>
                  <a:pt x="70200" y="280054"/>
                  <a:pt x="70209" y="280064"/>
                  <a:pt x="70219" y="280064"/>
                </a:cubicBezTo>
                <a:cubicBezTo>
                  <a:pt x="70219" y="280073"/>
                  <a:pt x="70238" y="280083"/>
                  <a:pt x="70248" y="280083"/>
                </a:cubicBezTo>
                <a:cubicBezTo>
                  <a:pt x="70257" y="280092"/>
                  <a:pt x="70267" y="280092"/>
                  <a:pt x="70276" y="280102"/>
                </a:cubicBezTo>
                <a:cubicBezTo>
                  <a:pt x="70295" y="280111"/>
                  <a:pt x="70305" y="280121"/>
                  <a:pt x="70333" y="280140"/>
                </a:cubicBezTo>
                <a:cubicBezTo>
                  <a:pt x="70333" y="280140"/>
                  <a:pt x="70343" y="280149"/>
                  <a:pt x="70352" y="280149"/>
                </a:cubicBezTo>
                <a:cubicBezTo>
                  <a:pt x="70362" y="280159"/>
                  <a:pt x="70371" y="280168"/>
                  <a:pt x="70390" y="280178"/>
                </a:cubicBezTo>
                <a:cubicBezTo>
                  <a:pt x="70390" y="280178"/>
                  <a:pt x="70400" y="280178"/>
                  <a:pt x="70400" y="280178"/>
                </a:cubicBezTo>
                <a:cubicBezTo>
                  <a:pt x="70409" y="280187"/>
                  <a:pt x="70428" y="280197"/>
                  <a:pt x="70438" y="280206"/>
                </a:cubicBezTo>
                <a:cubicBezTo>
                  <a:pt x="70438" y="280206"/>
                  <a:pt x="70448" y="280216"/>
                  <a:pt x="70457" y="280216"/>
                </a:cubicBezTo>
                <a:cubicBezTo>
                  <a:pt x="70476" y="280235"/>
                  <a:pt x="70495" y="280245"/>
                  <a:pt x="70524" y="280264"/>
                </a:cubicBezTo>
                <a:cubicBezTo>
                  <a:pt x="70524" y="280264"/>
                  <a:pt x="70533" y="280264"/>
                  <a:pt x="70543" y="280273"/>
                </a:cubicBezTo>
                <a:cubicBezTo>
                  <a:pt x="70552" y="280283"/>
                  <a:pt x="70562" y="280283"/>
                  <a:pt x="70581" y="280292"/>
                </a:cubicBezTo>
                <a:cubicBezTo>
                  <a:pt x="70581" y="280302"/>
                  <a:pt x="70590" y="280302"/>
                  <a:pt x="70600" y="280302"/>
                </a:cubicBezTo>
                <a:cubicBezTo>
                  <a:pt x="70609" y="280311"/>
                  <a:pt x="70619" y="280321"/>
                  <a:pt x="70638" y="280330"/>
                </a:cubicBezTo>
                <a:cubicBezTo>
                  <a:pt x="70638" y="280330"/>
                  <a:pt x="70648" y="280340"/>
                  <a:pt x="70657" y="280340"/>
                </a:cubicBezTo>
                <a:cubicBezTo>
                  <a:pt x="70676" y="280359"/>
                  <a:pt x="70695" y="280368"/>
                  <a:pt x="70714" y="280378"/>
                </a:cubicBezTo>
                <a:cubicBezTo>
                  <a:pt x="70724" y="280387"/>
                  <a:pt x="70733" y="280387"/>
                  <a:pt x="70743" y="280397"/>
                </a:cubicBezTo>
                <a:cubicBezTo>
                  <a:pt x="70752" y="280397"/>
                  <a:pt x="70762" y="280406"/>
                  <a:pt x="70771" y="280416"/>
                </a:cubicBezTo>
                <a:cubicBezTo>
                  <a:pt x="70771" y="280416"/>
                  <a:pt x="70781" y="280426"/>
                  <a:pt x="70790" y="280426"/>
                </a:cubicBezTo>
                <a:cubicBezTo>
                  <a:pt x="70790" y="280435"/>
                  <a:pt x="70809" y="280445"/>
                  <a:pt x="70819" y="280454"/>
                </a:cubicBezTo>
                <a:cubicBezTo>
                  <a:pt x="70819" y="280454"/>
                  <a:pt x="70829" y="280454"/>
                  <a:pt x="70838" y="280464"/>
                </a:cubicBezTo>
                <a:cubicBezTo>
                  <a:pt x="70857" y="280473"/>
                  <a:pt x="70876" y="280483"/>
                  <a:pt x="70886" y="280492"/>
                </a:cubicBezTo>
                <a:cubicBezTo>
                  <a:pt x="70895" y="280502"/>
                  <a:pt x="70905" y="280511"/>
                  <a:pt x="70914" y="280521"/>
                </a:cubicBezTo>
                <a:cubicBezTo>
                  <a:pt x="70924" y="280521"/>
                  <a:pt x="70933" y="280530"/>
                  <a:pt x="70933" y="280530"/>
                </a:cubicBezTo>
                <a:cubicBezTo>
                  <a:pt x="70943" y="280540"/>
                  <a:pt x="70952" y="280549"/>
                  <a:pt x="70962" y="280549"/>
                </a:cubicBezTo>
                <a:cubicBezTo>
                  <a:pt x="70971" y="280559"/>
                  <a:pt x="70981" y="280568"/>
                  <a:pt x="70990" y="280568"/>
                </a:cubicBezTo>
                <a:cubicBezTo>
                  <a:pt x="71000" y="280578"/>
                  <a:pt x="71010" y="280578"/>
                  <a:pt x="71019" y="280587"/>
                </a:cubicBezTo>
                <a:cubicBezTo>
                  <a:pt x="71029" y="280597"/>
                  <a:pt x="71038" y="280597"/>
                  <a:pt x="71038" y="280606"/>
                </a:cubicBezTo>
                <a:cubicBezTo>
                  <a:pt x="71048" y="280616"/>
                  <a:pt x="71067" y="280626"/>
                  <a:pt x="71086" y="280635"/>
                </a:cubicBezTo>
                <a:cubicBezTo>
                  <a:pt x="71086" y="280635"/>
                  <a:pt x="71105" y="280645"/>
                  <a:pt x="71105" y="280645"/>
                </a:cubicBezTo>
                <a:cubicBezTo>
                  <a:pt x="71114" y="280654"/>
                  <a:pt x="71133" y="280664"/>
                  <a:pt x="71143" y="280673"/>
                </a:cubicBezTo>
                <a:cubicBezTo>
                  <a:pt x="71143" y="280673"/>
                  <a:pt x="71162" y="280683"/>
                  <a:pt x="71162" y="280683"/>
                </a:cubicBezTo>
                <a:cubicBezTo>
                  <a:pt x="71171" y="280692"/>
                  <a:pt x="71181" y="280702"/>
                  <a:pt x="71200" y="280711"/>
                </a:cubicBezTo>
                <a:cubicBezTo>
                  <a:pt x="71200" y="280711"/>
                  <a:pt x="71210" y="280721"/>
                  <a:pt x="71219" y="280721"/>
                </a:cubicBezTo>
                <a:cubicBezTo>
                  <a:pt x="71257" y="280749"/>
                  <a:pt x="71295" y="280768"/>
                  <a:pt x="71333" y="280797"/>
                </a:cubicBezTo>
                <a:cubicBezTo>
                  <a:pt x="71333" y="280797"/>
                  <a:pt x="71343" y="280797"/>
                  <a:pt x="71343" y="280807"/>
                </a:cubicBezTo>
                <a:cubicBezTo>
                  <a:pt x="71362" y="280816"/>
                  <a:pt x="71381" y="280826"/>
                  <a:pt x="71400" y="280835"/>
                </a:cubicBezTo>
                <a:lnTo>
                  <a:pt x="71400" y="280835"/>
                </a:lnTo>
                <a:cubicBezTo>
                  <a:pt x="72057" y="281235"/>
                  <a:pt x="72714" y="281635"/>
                  <a:pt x="73381" y="282026"/>
                </a:cubicBezTo>
                <a:cubicBezTo>
                  <a:pt x="73572" y="282140"/>
                  <a:pt x="73781" y="282197"/>
                  <a:pt x="73981" y="282197"/>
                </a:cubicBezTo>
                <a:cubicBezTo>
                  <a:pt x="74381" y="282197"/>
                  <a:pt x="74781" y="281988"/>
                  <a:pt x="75000" y="281607"/>
                </a:cubicBezTo>
                <a:cubicBezTo>
                  <a:pt x="75334" y="281035"/>
                  <a:pt x="75153" y="280302"/>
                  <a:pt x="74581" y="279968"/>
                </a:cubicBezTo>
                <a:cubicBezTo>
                  <a:pt x="73229" y="279178"/>
                  <a:pt x="71905" y="278359"/>
                  <a:pt x="70581" y="277530"/>
                </a:cubicBezTo>
                <a:cubicBezTo>
                  <a:pt x="70438" y="277378"/>
                  <a:pt x="70219" y="277320"/>
                  <a:pt x="70000" y="277320"/>
                </a:cubicBezTo>
                <a:lnTo>
                  <a:pt x="70000" y="277320"/>
                </a:lnTo>
                <a:close/>
                <a:moveTo>
                  <a:pt x="78144" y="282121"/>
                </a:moveTo>
                <a:cubicBezTo>
                  <a:pt x="77725" y="282121"/>
                  <a:pt x="77315" y="282340"/>
                  <a:pt x="77106" y="282731"/>
                </a:cubicBezTo>
                <a:cubicBezTo>
                  <a:pt x="76791" y="283312"/>
                  <a:pt x="77001" y="284035"/>
                  <a:pt x="77572" y="284350"/>
                </a:cubicBezTo>
                <a:cubicBezTo>
                  <a:pt x="78963" y="285112"/>
                  <a:pt x="80363" y="285855"/>
                  <a:pt x="81782" y="286569"/>
                </a:cubicBezTo>
                <a:cubicBezTo>
                  <a:pt x="81954" y="286655"/>
                  <a:pt x="82135" y="286702"/>
                  <a:pt x="82316" y="286702"/>
                </a:cubicBezTo>
                <a:cubicBezTo>
                  <a:pt x="82754" y="286702"/>
                  <a:pt x="83173" y="286464"/>
                  <a:pt x="83382" y="286055"/>
                </a:cubicBezTo>
                <a:cubicBezTo>
                  <a:pt x="83678" y="285464"/>
                  <a:pt x="83440" y="284750"/>
                  <a:pt x="82859" y="284455"/>
                </a:cubicBezTo>
                <a:cubicBezTo>
                  <a:pt x="81468" y="283750"/>
                  <a:pt x="80077" y="283016"/>
                  <a:pt x="78715" y="282273"/>
                </a:cubicBezTo>
                <a:cubicBezTo>
                  <a:pt x="78534" y="282169"/>
                  <a:pt x="78334" y="282121"/>
                  <a:pt x="78144" y="282121"/>
                </a:cubicBezTo>
                <a:lnTo>
                  <a:pt x="78144" y="282121"/>
                </a:lnTo>
                <a:close/>
                <a:moveTo>
                  <a:pt x="86564" y="286398"/>
                </a:moveTo>
                <a:cubicBezTo>
                  <a:pt x="86116" y="286398"/>
                  <a:pt x="85688" y="286645"/>
                  <a:pt x="85488" y="287074"/>
                </a:cubicBezTo>
                <a:cubicBezTo>
                  <a:pt x="85211" y="287674"/>
                  <a:pt x="85468" y="288379"/>
                  <a:pt x="86059" y="288655"/>
                </a:cubicBezTo>
                <a:cubicBezTo>
                  <a:pt x="87288" y="289236"/>
                  <a:pt x="88516" y="289789"/>
                  <a:pt x="89764" y="290332"/>
                </a:cubicBezTo>
                <a:cubicBezTo>
                  <a:pt x="89764" y="290341"/>
                  <a:pt x="89764" y="290341"/>
                  <a:pt x="89764" y="290341"/>
                </a:cubicBezTo>
                <a:cubicBezTo>
                  <a:pt x="89783" y="290341"/>
                  <a:pt x="89793" y="290351"/>
                  <a:pt x="89812" y="290360"/>
                </a:cubicBezTo>
                <a:cubicBezTo>
                  <a:pt x="89812" y="290360"/>
                  <a:pt x="89821" y="290360"/>
                  <a:pt x="89821" y="290360"/>
                </a:cubicBezTo>
                <a:cubicBezTo>
                  <a:pt x="89840" y="290370"/>
                  <a:pt x="89859" y="290379"/>
                  <a:pt x="89879" y="290389"/>
                </a:cubicBezTo>
                <a:cubicBezTo>
                  <a:pt x="89888" y="290398"/>
                  <a:pt x="89907" y="290398"/>
                  <a:pt x="89917" y="290408"/>
                </a:cubicBezTo>
                <a:cubicBezTo>
                  <a:pt x="89917" y="290408"/>
                  <a:pt x="89926" y="290417"/>
                  <a:pt x="89936" y="290417"/>
                </a:cubicBezTo>
                <a:cubicBezTo>
                  <a:pt x="89945" y="290427"/>
                  <a:pt x="89964" y="290427"/>
                  <a:pt x="89983" y="290436"/>
                </a:cubicBezTo>
                <a:cubicBezTo>
                  <a:pt x="89983" y="290436"/>
                  <a:pt x="89993" y="290436"/>
                  <a:pt x="89993" y="290446"/>
                </a:cubicBezTo>
                <a:cubicBezTo>
                  <a:pt x="90012" y="290455"/>
                  <a:pt x="90031" y="290465"/>
                  <a:pt x="90050" y="290474"/>
                </a:cubicBezTo>
                <a:lnTo>
                  <a:pt x="90050" y="290474"/>
                </a:lnTo>
                <a:cubicBezTo>
                  <a:pt x="90164" y="290522"/>
                  <a:pt x="90279" y="290570"/>
                  <a:pt x="90393" y="290617"/>
                </a:cubicBezTo>
                <a:cubicBezTo>
                  <a:pt x="90545" y="290693"/>
                  <a:pt x="90707" y="290722"/>
                  <a:pt x="90860" y="290722"/>
                </a:cubicBezTo>
                <a:cubicBezTo>
                  <a:pt x="91317" y="290722"/>
                  <a:pt x="91755" y="290455"/>
                  <a:pt x="91955" y="290008"/>
                </a:cubicBezTo>
                <a:cubicBezTo>
                  <a:pt x="92212" y="289408"/>
                  <a:pt x="91936" y="288693"/>
                  <a:pt x="91336" y="288436"/>
                </a:cubicBezTo>
                <a:cubicBezTo>
                  <a:pt x="89898" y="287826"/>
                  <a:pt x="88478" y="287179"/>
                  <a:pt x="87059" y="286522"/>
                </a:cubicBezTo>
                <a:cubicBezTo>
                  <a:pt x="86907" y="286436"/>
                  <a:pt x="86735" y="286398"/>
                  <a:pt x="86564" y="286398"/>
                </a:cubicBezTo>
                <a:lnTo>
                  <a:pt x="86564" y="286398"/>
                </a:lnTo>
                <a:close/>
                <a:moveTo>
                  <a:pt x="95241" y="290131"/>
                </a:moveTo>
                <a:cubicBezTo>
                  <a:pt x="94765" y="290131"/>
                  <a:pt x="94317" y="290417"/>
                  <a:pt x="94136" y="290884"/>
                </a:cubicBezTo>
                <a:cubicBezTo>
                  <a:pt x="93898" y="291494"/>
                  <a:pt x="94193" y="292189"/>
                  <a:pt x="94803" y="292427"/>
                </a:cubicBezTo>
                <a:cubicBezTo>
                  <a:pt x="96241" y="292999"/>
                  <a:pt x="97689" y="293541"/>
                  <a:pt x="99156" y="294065"/>
                </a:cubicBezTo>
                <a:lnTo>
                  <a:pt x="99156" y="294065"/>
                </a:lnTo>
                <a:cubicBezTo>
                  <a:pt x="99194" y="294084"/>
                  <a:pt x="99232" y="294094"/>
                  <a:pt x="99270" y="294103"/>
                </a:cubicBezTo>
                <a:cubicBezTo>
                  <a:pt x="99404" y="294161"/>
                  <a:pt x="99537" y="294180"/>
                  <a:pt x="99670" y="294180"/>
                </a:cubicBezTo>
                <a:cubicBezTo>
                  <a:pt x="100166" y="294180"/>
                  <a:pt x="100623" y="293875"/>
                  <a:pt x="100794" y="293389"/>
                </a:cubicBezTo>
                <a:cubicBezTo>
                  <a:pt x="101013" y="292770"/>
                  <a:pt x="100689" y="292084"/>
                  <a:pt x="100070" y="291865"/>
                </a:cubicBezTo>
                <a:cubicBezTo>
                  <a:pt x="98594" y="291341"/>
                  <a:pt x="97127" y="290798"/>
                  <a:pt x="95679" y="290217"/>
                </a:cubicBezTo>
                <a:cubicBezTo>
                  <a:pt x="95536" y="290160"/>
                  <a:pt x="95394" y="290131"/>
                  <a:pt x="95241" y="290131"/>
                </a:cubicBezTo>
                <a:lnTo>
                  <a:pt x="95241" y="290131"/>
                </a:lnTo>
                <a:close/>
                <a:moveTo>
                  <a:pt x="104137" y="293313"/>
                </a:moveTo>
                <a:cubicBezTo>
                  <a:pt x="103633" y="293313"/>
                  <a:pt x="103166" y="293637"/>
                  <a:pt x="103004" y="294142"/>
                </a:cubicBezTo>
                <a:cubicBezTo>
                  <a:pt x="102804" y="294761"/>
                  <a:pt x="103147" y="295437"/>
                  <a:pt x="103776" y="295637"/>
                </a:cubicBezTo>
                <a:cubicBezTo>
                  <a:pt x="104833" y="295980"/>
                  <a:pt x="105900" y="296304"/>
                  <a:pt x="106966" y="296628"/>
                </a:cubicBezTo>
                <a:lnTo>
                  <a:pt x="106966" y="296637"/>
                </a:lnTo>
                <a:cubicBezTo>
                  <a:pt x="106985" y="296637"/>
                  <a:pt x="107014" y="296647"/>
                  <a:pt x="107033" y="296656"/>
                </a:cubicBezTo>
                <a:lnTo>
                  <a:pt x="107033" y="296656"/>
                </a:lnTo>
                <a:cubicBezTo>
                  <a:pt x="107052" y="296666"/>
                  <a:pt x="107081" y="296666"/>
                  <a:pt x="107100" y="296675"/>
                </a:cubicBezTo>
                <a:cubicBezTo>
                  <a:pt x="107100" y="296675"/>
                  <a:pt x="107109" y="296675"/>
                  <a:pt x="107109" y="296675"/>
                </a:cubicBezTo>
                <a:cubicBezTo>
                  <a:pt x="107119" y="296685"/>
                  <a:pt x="107138" y="296685"/>
                  <a:pt x="107157" y="296694"/>
                </a:cubicBezTo>
                <a:cubicBezTo>
                  <a:pt x="107166" y="296694"/>
                  <a:pt x="107176" y="296704"/>
                  <a:pt x="107185" y="296704"/>
                </a:cubicBezTo>
                <a:cubicBezTo>
                  <a:pt x="107195" y="296704"/>
                  <a:pt x="107205" y="296713"/>
                  <a:pt x="107214" y="296713"/>
                </a:cubicBezTo>
                <a:cubicBezTo>
                  <a:pt x="107224" y="296713"/>
                  <a:pt x="107233" y="296723"/>
                  <a:pt x="107243" y="296723"/>
                </a:cubicBezTo>
                <a:cubicBezTo>
                  <a:pt x="107252" y="296723"/>
                  <a:pt x="107262" y="296732"/>
                  <a:pt x="107262" y="296732"/>
                </a:cubicBezTo>
                <a:cubicBezTo>
                  <a:pt x="107309" y="296742"/>
                  <a:pt x="107357" y="296761"/>
                  <a:pt x="107405" y="296770"/>
                </a:cubicBezTo>
                <a:cubicBezTo>
                  <a:pt x="107405" y="296770"/>
                  <a:pt x="107405" y="296780"/>
                  <a:pt x="107414" y="296780"/>
                </a:cubicBezTo>
                <a:cubicBezTo>
                  <a:pt x="107709" y="296866"/>
                  <a:pt x="108005" y="296951"/>
                  <a:pt x="108309" y="297028"/>
                </a:cubicBezTo>
                <a:cubicBezTo>
                  <a:pt x="108414" y="297066"/>
                  <a:pt x="108519" y="297075"/>
                  <a:pt x="108633" y="297075"/>
                </a:cubicBezTo>
                <a:cubicBezTo>
                  <a:pt x="109148" y="297075"/>
                  <a:pt x="109624" y="296742"/>
                  <a:pt x="109776" y="296218"/>
                </a:cubicBezTo>
                <a:cubicBezTo>
                  <a:pt x="109957" y="295589"/>
                  <a:pt x="109595" y="294923"/>
                  <a:pt x="108967" y="294742"/>
                </a:cubicBezTo>
                <a:cubicBezTo>
                  <a:pt x="107462" y="294313"/>
                  <a:pt x="105966" y="293856"/>
                  <a:pt x="104480" y="293370"/>
                </a:cubicBezTo>
                <a:cubicBezTo>
                  <a:pt x="104385" y="293332"/>
                  <a:pt x="104261" y="293313"/>
                  <a:pt x="104137" y="293313"/>
                </a:cubicBezTo>
                <a:lnTo>
                  <a:pt x="104137" y="293313"/>
                </a:lnTo>
                <a:close/>
                <a:moveTo>
                  <a:pt x="113224" y="295923"/>
                </a:moveTo>
                <a:cubicBezTo>
                  <a:pt x="112691" y="295923"/>
                  <a:pt x="112205" y="296275"/>
                  <a:pt x="112072" y="296818"/>
                </a:cubicBezTo>
                <a:cubicBezTo>
                  <a:pt x="111910" y="297456"/>
                  <a:pt x="112291" y="298113"/>
                  <a:pt x="112929" y="298266"/>
                </a:cubicBezTo>
                <a:cubicBezTo>
                  <a:pt x="113481" y="298409"/>
                  <a:pt x="114024" y="298542"/>
                  <a:pt x="114577" y="298675"/>
                </a:cubicBezTo>
                <a:cubicBezTo>
                  <a:pt x="114586" y="298675"/>
                  <a:pt x="114577" y="298675"/>
                  <a:pt x="114586" y="298675"/>
                </a:cubicBezTo>
                <a:cubicBezTo>
                  <a:pt x="114605" y="298685"/>
                  <a:pt x="114615" y="298685"/>
                  <a:pt x="114634" y="298694"/>
                </a:cubicBezTo>
                <a:cubicBezTo>
                  <a:pt x="114644" y="298694"/>
                  <a:pt x="114644" y="298694"/>
                  <a:pt x="114653" y="298694"/>
                </a:cubicBezTo>
                <a:cubicBezTo>
                  <a:pt x="114663" y="298704"/>
                  <a:pt x="114682" y="298704"/>
                  <a:pt x="114701" y="298704"/>
                </a:cubicBezTo>
                <a:cubicBezTo>
                  <a:pt x="114710" y="298714"/>
                  <a:pt x="114729" y="298714"/>
                  <a:pt x="114748" y="298714"/>
                </a:cubicBezTo>
                <a:cubicBezTo>
                  <a:pt x="114758" y="298723"/>
                  <a:pt x="114767" y="298723"/>
                  <a:pt x="114777" y="298723"/>
                </a:cubicBezTo>
                <a:cubicBezTo>
                  <a:pt x="114786" y="298733"/>
                  <a:pt x="114796" y="298733"/>
                  <a:pt x="114815" y="298733"/>
                </a:cubicBezTo>
                <a:cubicBezTo>
                  <a:pt x="114825" y="298742"/>
                  <a:pt x="114825" y="298742"/>
                  <a:pt x="114834" y="298742"/>
                </a:cubicBezTo>
                <a:cubicBezTo>
                  <a:pt x="114844" y="298742"/>
                  <a:pt x="114863" y="298752"/>
                  <a:pt x="114872" y="298752"/>
                </a:cubicBezTo>
                <a:cubicBezTo>
                  <a:pt x="114872" y="298752"/>
                  <a:pt x="114882" y="298752"/>
                  <a:pt x="114882" y="298752"/>
                </a:cubicBezTo>
                <a:cubicBezTo>
                  <a:pt x="114958" y="298771"/>
                  <a:pt x="115034" y="298790"/>
                  <a:pt x="115101" y="298809"/>
                </a:cubicBezTo>
                <a:cubicBezTo>
                  <a:pt x="115101" y="298809"/>
                  <a:pt x="115101" y="298809"/>
                  <a:pt x="115101" y="298809"/>
                </a:cubicBezTo>
                <a:cubicBezTo>
                  <a:pt x="115444" y="298894"/>
                  <a:pt x="115777" y="298971"/>
                  <a:pt x="116120" y="299047"/>
                </a:cubicBezTo>
                <a:lnTo>
                  <a:pt x="116120" y="299047"/>
                </a:lnTo>
                <a:cubicBezTo>
                  <a:pt x="116139" y="299047"/>
                  <a:pt x="116148" y="299056"/>
                  <a:pt x="116168" y="299056"/>
                </a:cubicBezTo>
                <a:cubicBezTo>
                  <a:pt x="116177" y="299056"/>
                  <a:pt x="116177" y="299056"/>
                  <a:pt x="116187" y="299056"/>
                </a:cubicBezTo>
                <a:cubicBezTo>
                  <a:pt x="116196" y="299066"/>
                  <a:pt x="116215" y="299066"/>
                  <a:pt x="116225" y="299075"/>
                </a:cubicBezTo>
                <a:cubicBezTo>
                  <a:pt x="116234" y="299075"/>
                  <a:pt x="116234" y="299075"/>
                  <a:pt x="116244" y="299075"/>
                </a:cubicBezTo>
                <a:cubicBezTo>
                  <a:pt x="116263" y="299085"/>
                  <a:pt x="116291" y="299085"/>
                  <a:pt x="116310" y="299095"/>
                </a:cubicBezTo>
                <a:cubicBezTo>
                  <a:pt x="116320" y="299095"/>
                  <a:pt x="116329" y="299095"/>
                  <a:pt x="116339" y="299104"/>
                </a:cubicBezTo>
                <a:cubicBezTo>
                  <a:pt x="116349" y="299104"/>
                  <a:pt x="116358" y="299104"/>
                  <a:pt x="116368" y="299104"/>
                </a:cubicBezTo>
                <a:cubicBezTo>
                  <a:pt x="116377" y="299114"/>
                  <a:pt x="116396" y="299114"/>
                  <a:pt x="116415" y="299114"/>
                </a:cubicBezTo>
                <a:cubicBezTo>
                  <a:pt x="116415" y="299114"/>
                  <a:pt x="116425" y="299123"/>
                  <a:pt x="116434" y="299123"/>
                </a:cubicBezTo>
                <a:cubicBezTo>
                  <a:pt x="116453" y="299123"/>
                  <a:pt x="116472" y="299133"/>
                  <a:pt x="116491" y="299133"/>
                </a:cubicBezTo>
                <a:lnTo>
                  <a:pt x="116491" y="299133"/>
                </a:lnTo>
                <a:cubicBezTo>
                  <a:pt x="116834" y="299218"/>
                  <a:pt x="117168" y="299295"/>
                  <a:pt x="117511" y="299361"/>
                </a:cubicBezTo>
                <a:cubicBezTo>
                  <a:pt x="117596" y="299380"/>
                  <a:pt x="117682" y="299390"/>
                  <a:pt x="117768" y="299390"/>
                </a:cubicBezTo>
                <a:cubicBezTo>
                  <a:pt x="118311" y="299390"/>
                  <a:pt x="118806" y="299009"/>
                  <a:pt x="118930" y="298447"/>
                </a:cubicBezTo>
                <a:cubicBezTo>
                  <a:pt x="119073" y="297809"/>
                  <a:pt x="118663" y="297170"/>
                  <a:pt x="118025" y="297037"/>
                </a:cubicBezTo>
                <a:cubicBezTo>
                  <a:pt x="116491" y="296704"/>
                  <a:pt x="114977" y="296342"/>
                  <a:pt x="113462" y="295961"/>
                </a:cubicBezTo>
                <a:cubicBezTo>
                  <a:pt x="113415" y="295932"/>
                  <a:pt x="113320" y="295923"/>
                  <a:pt x="113224" y="295923"/>
                </a:cubicBezTo>
                <a:lnTo>
                  <a:pt x="113224" y="295923"/>
                </a:lnTo>
                <a:close/>
                <a:moveTo>
                  <a:pt x="122445" y="297952"/>
                </a:moveTo>
                <a:cubicBezTo>
                  <a:pt x="121883" y="297952"/>
                  <a:pt x="121387" y="298352"/>
                  <a:pt x="121273" y="298933"/>
                </a:cubicBezTo>
                <a:cubicBezTo>
                  <a:pt x="121149" y="299571"/>
                  <a:pt x="121578" y="300190"/>
                  <a:pt x="122216" y="300323"/>
                </a:cubicBezTo>
                <a:cubicBezTo>
                  <a:pt x="123473" y="300552"/>
                  <a:pt x="124731" y="300780"/>
                  <a:pt x="125997" y="300971"/>
                </a:cubicBezTo>
                <a:cubicBezTo>
                  <a:pt x="125997" y="300980"/>
                  <a:pt x="126007" y="300980"/>
                  <a:pt x="126007" y="300980"/>
                </a:cubicBezTo>
                <a:cubicBezTo>
                  <a:pt x="126026" y="300980"/>
                  <a:pt x="126035" y="300980"/>
                  <a:pt x="126054" y="300990"/>
                </a:cubicBezTo>
                <a:cubicBezTo>
                  <a:pt x="126054" y="300990"/>
                  <a:pt x="126064" y="300990"/>
                  <a:pt x="126064" y="300990"/>
                </a:cubicBezTo>
                <a:cubicBezTo>
                  <a:pt x="126083" y="300990"/>
                  <a:pt x="126093" y="300990"/>
                  <a:pt x="126112" y="301000"/>
                </a:cubicBezTo>
                <a:lnTo>
                  <a:pt x="126112" y="301000"/>
                </a:lnTo>
                <a:cubicBezTo>
                  <a:pt x="126140" y="301000"/>
                  <a:pt x="126178" y="301009"/>
                  <a:pt x="126207" y="301009"/>
                </a:cubicBezTo>
                <a:cubicBezTo>
                  <a:pt x="126216" y="301009"/>
                  <a:pt x="126226" y="301019"/>
                  <a:pt x="126235" y="301019"/>
                </a:cubicBezTo>
                <a:cubicBezTo>
                  <a:pt x="126245" y="301019"/>
                  <a:pt x="126255" y="301019"/>
                  <a:pt x="126274" y="301019"/>
                </a:cubicBezTo>
                <a:cubicBezTo>
                  <a:pt x="126283" y="301028"/>
                  <a:pt x="126293" y="301028"/>
                  <a:pt x="126302" y="301028"/>
                </a:cubicBezTo>
                <a:cubicBezTo>
                  <a:pt x="126312" y="301028"/>
                  <a:pt x="126331" y="301028"/>
                  <a:pt x="126340" y="301028"/>
                </a:cubicBezTo>
                <a:cubicBezTo>
                  <a:pt x="126350" y="301038"/>
                  <a:pt x="126359" y="301038"/>
                  <a:pt x="126369" y="301038"/>
                </a:cubicBezTo>
                <a:cubicBezTo>
                  <a:pt x="126378" y="301038"/>
                  <a:pt x="126388" y="301038"/>
                  <a:pt x="126397" y="301047"/>
                </a:cubicBezTo>
                <a:cubicBezTo>
                  <a:pt x="126416" y="301047"/>
                  <a:pt x="126435" y="301047"/>
                  <a:pt x="126455" y="301057"/>
                </a:cubicBezTo>
                <a:cubicBezTo>
                  <a:pt x="126455" y="301057"/>
                  <a:pt x="126464" y="301057"/>
                  <a:pt x="126474" y="301057"/>
                </a:cubicBezTo>
                <a:cubicBezTo>
                  <a:pt x="126493" y="301057"/>
                  <a:pt x="126502" y="301057"/>
                  <a:pt x="126521" y="301066"/>
                </a:cubicBezTo>
                <a:cubicBezTo>
                  <a:pt x="126531" y="301066"/>
                  <a:pt x="126531" y="301066"/>
                  <a:pt x="126540" y="301066"/>
                </a:cubicBezTo>
                <a:cubicBezTo>
                  <a:pt x="126550" y="301066"/>
                  <a:pt x="126569" y="301076"/>
                  <a:pt x="126588" y="301076"/>
                </a:cubicBezTo>
                <a:cubicBezTo>
                  <a:pt x="126597" y="301076"/>
                  <a:pt x="126597" y="301076"/>
                  <a:pt x="126607" y="301076"/>
                </a:cubicBezTo>
                <a:cubicBezTo>
                  <a:pt x="126626" y="301085"/>
                  <a:pt x="126636" y="301085"/>
                  <a:pt x="126655" y="301085"/>
                </a:cubicBezTo>
                <a:cubicBezTo>
                  <a:pt x="126655" y="301085"/>
                  <a:pt x="126664" y="301085"/>
                  <a:pt x="126664" y="301085"/>
                </a:cubicBezTo>
                <a:cubicBezTo>
                  <a:pt x="126712" y="301095"/>
                  <a:pt x="126759" y="301104"/>
                  <a:pt x="126807" y="301114"/>
                </a:cubicBezTo>
                <a:cubicBezTo>
                  <a:pt x="126807" y="301114"/>
                  <a:pt x="126807" y="301114"/>
                  <a:pt x="126816" y="301114"/>
                </a:cubicBezTo>
                <a:cubicBezTo>
                  <a:pt x="126836" y="301114"/>
                  <a:pt x="126855" y="301123"/>
                  <a:pt x="126883" y="301123"/>
                </a:cubicBezTo>
                <a:lnTo>
                  <a:pt x="126883" y="301123"/>
                </a:lnTo>
                <a:cubicBezTo>
                  <a:pt x="126940" y="301133"/>
                  <a:pt x="127007" y="301142"/>
                  <a:pt x="127064" y="301142"/>
                </a:cubicBezTo>
                <a:cubicBezTo>
                  <a:pt x="127645" y="301142"/>
                  <a:pt x="128150" y="300714"/>
                  <a:pt x="128245" y="300133"/>
                </a:cubicBezTo>
                <a:cubicBezTo>
                  <a:pt x="128350" y="299485"/>
                  <a:pt x="127902" y="298875"/>
                  <a:pt x="127255" y="298771"/>
                </a:cubicBezTo>
                <a:cubicBezTo>
                  <a:pt x="125702" y="298533"/>
                  <a:pt x="124169" y="298266"/>
                  <a:pt x="122635" y="297980"/>
                </a:cubicBezTo>
                <a:cubicBezTo>
                  <a:pt x="122597" y="297961"/>
                  <a:pt x="122521" y="297952"/>
                  <a:pt x="122445" y="297952"/>
                </a:cubicBezTo>
                <a:lnTo>
                  <a:pt x="122445" y="297952"/>
                </a:lnTo>
                <a:close/>
                <a:moveTo>
                  <a:pt x="131789" y="299390"/>
                </a:moveTo>
                <a:cubicBezTo>
                  <a:pt x="131198" y="299390"/>
                  <a:pt x="130684" y="299837"/>
                  <a:pt x="130607" y="300438"/>
                </a:cubicBezTo>
                <a:cubicBezTo>
                  <a:pt x="130522" y="301085"/>
                  <a:pt x="130988" y="301676"/>
                  <a:pt x="131627" y="301762"/>
                </a:cubicBezTo>
                <a:cubicBezTo>
                  <a:pt x="133208" y="301962"/>
                  <a:pt x="134789" y="302123"/>
                  <a:pt x="136380" y="302276"/>
                </a:cubicBezTo>
                <a:cubicBezTo>
                  <a:pt x="136418" y="302276"/>
                  <a:pt x="136446" y="302276"/>
                  <a:pt x="136484" y="302276"/>
                </a:cubicBezTo>
                <a:cubicBezTo>
                  <a:pt x="137094" y="302276"/>
                  <a:pt x="137608" y="301809"/>
                  <a:pt x="137665" y="301200"/>
                </a:cubicBezTo>
                <a:cubicBezTo>
                  <a:pt x="137723" y="300542"/>
                  <a:pt x="137246" y="299961"/>
                  <a:pt x="136589" y="299904"/>
                </a:cubicBezTo>
                <a:cubicBezTo>
                  <a:pt x="135027" y="299752"/>
                  <a:pt x="133474" y="299599"/>
                  <a:pt x="131931" y="299399"/>
                </a:cubicBezTo>
                <a:cubicBezTo>
                  <a:pt x="131884" y="299399"/>
                  <a:pt x="131836" y="299390"/>
                  <a:pt x="131789" y="299390"/>
                </a:cubicBezTo>
                <a:lnTo>
                  <a:pt x="131789" y="299390"/>
                </a:lnTo>
                <a:close/>
                <a:moveTo>
                  <a:pt x="141190" y="300247"/>
                </a:moveTo>
                <a:cubicBezTo>
                  <a:pt x="140571" y="300247"/>
                  <a:pt x="140037" y="300742"/>
                  <a:pt x="139999" y="301371"/>
                </a:cubicBezTo>
                <a:cubicBezTo>
                  <a:pt x="139961" y="302019"/>
                  <a:pt x="140456" y="302590"/>
                  <a:pt x="141114" y="302628"/>
                </a:cubicBezTo>
                <a:cubicBezTo>
                  <a:pt x="142695" y="302724"/>
                  <a:pt x="144285" y="302800"/>
                  <a:pt x="145876" y="302828"/>
                </a:cubicBezTo>
                <a:cubicBezTo>
                  <a:pt x="145886" y="302828"/>
                  <a:pt x="145895" y="302828"/>
                  <a:pt x="145905" y="302828"/>
                </a:cubicBezTo>
                <a:cubicBezTo>
                  <a:pt x="146543" y="302828"/>
                  <a:pt x="147076" y="302314"/>
                  <a:pt x="147095" y="301676"/>
                </a:cubicBezTo>
                <a:cubicBezTo>
                  <a:pt x="147114" y="301019"/>
                  <a:pt x="146590" y="300466"/>
                  <a:pt x="145933" y="300447"/>
                </a:cubicBezTo>
                <a:cubicBezTo>
                  <a:pt x="144362" y="300409"/>
                  <a:pt x="142799" y="300333"/>
                  <a:pt x="141247" y="300247"/>
                </a:cubicBezTo>
                <a:cubicBezTo>
                  <a:pt x="141247" y="300247"/>
                  <a:pt x="141218" y="300247"/>
                  <a:pt x="141190" y="300247"/>
                </a:cubicBezTo>
                <a:lnTo>
                  <a:pt x="141190" y="300247"/>
                </a:lnTo>
                <a:close/>
                <a:moveTo>
                  <a:pt x="155372" y="300438"/>
                </a:moveTo>
                <a:cubicBezTo>
                  <a:pt x="155363" y="300438"/>
                  <a:pt x="155344" y="300438"/>
                  <a:pt x="155334" y="300438"/>
                </a:cubicBezTo>
                <a:cubicBezTo>
                  <a:pt x="153772" y="300485"/>
                  <a:pt x="152210" y="300523"/>
                  <a:pt x="150648" y="300523"/>
                </a:cubicBezTo>
                <a:cubicBezTo>
                  <a:pt x="149991" y="300523"/>
                  <a:pt x="149457" y="301066"/>
                  <a:pt x="149457" y="301714"/>
                </a:cubicBezTo>
                <a:cubicBezTo>
                  <a:pt x="149457" y="302371"/>
                  <a:pt x="149991" y="302905"/>
                  <a:pt x="150648" y="302905"/>
                </a:cubicBezTo>
                <a:cubicBezTo>
                  <a:pt x="151220" y="302905"/>
                  <a:pt x="151772" y="302895"/>
                  <a:pt x="152334" y="302895"/>
                </a:cubicBezTo>
                <a:cubicBezTo>
                  <a:pt x="152334" y="302885"/>
                  <a:pt x="152334" y="302885"/>
                  <a:pt x="152343" y="302885"/>
                </a:cubicBezTo>
                <a:cubicBezTo>
                  <a:pt x="152363" y="302885"/>
                  <a:pt x="152382" y="302885"/>
                  <a:pt x="152401" y="302885"/>
                </a:cubicBezTo>
                <a:lnTo>
                  <a:pt x="152401" y="302885"/>
                </a:lnTo>
                <a:cubicBezTo>
                  <a:pt x="152477" y="302885"/>
                  <a:pt x="152553" y="302885"/>
                  <a:pt x="152629" y="302885"/>
                </a:cubicBezTo>
                <a:cubicBezTo>
                  <a:pt x="152629" y="302885"/>
                  <a:pt x="152639" y="302885"/>
                  <a:pt x="152639" y="302885"/>
                </a:cubicBezTo>
                <a:cubicBezTo>
                  <a:pt x="152648" y="302885"/>
                  <a:pt x="152667" y="302885"/>
                  <a:pt x="152686" y="302885"/>
                </a:cubicBezTo>
                <a:cubicBezTo>
                  <a:pt x="152686" y="302885"/>
                  <a:pt x="152696" y="302885"/>
                  <a:pt x="152705" y="302885"/>
                </a:cubicBezTo>
                <a:cubicBezTo>
                  <a:pt x="152724" y="302885"/>
                  <a:pt x="152734" y="302885"/>
                  <a:pt x="152753" y="302885"/>
                </a:cubicBezTo>
                <a:lnTo>
                  <a:pt x="152753" y="302885"/>
                </a:lnTo>
                <a:cubicBezTo>
                  <a:pt x="152810" y="302885"/>
                  <a:pt x="152858" y="302885"/>
                  <a:pt x="152915" y="302885"/>
                </a:cubicBezTo>
                <a:cubicBezTo>
                  <a:pt x="152925" y="302885"/>
                  <a:pt x="152934" y="302876"/>
                  <a:pt x="152944" y="302876"/>
                </a:cubicBezTo>
                <a:cubicBezTo>
                  <a:pt x="152953" y="302876"/>
                  <a:pt x="152963" y="302876"/>
                  <a:pt x="152982" y="302876"/>
                </a:cubicBezTo>
                <a:cubicBezTo>
                  <a:pt x="152982" y="302876"/>
                  <a:pt x="152991" y="302876"/>
                  <a:pt x="153001" y="302876"/>
                </a:cubicBezTo>
                <a:cubicBezTo>
                  <a:pt x="153010" y="302876"/>
                  <a:pt x="153029" y="302876"/>
                  <a:pt x="153039" y="302876"/>
                </a:cubicBezTo>
                <a:cubicBezTo>
                  <a:pt x="153048" y="302876"/>
                  <a:pt x="153058" y="302876"/>
                  <a:pt x="153067" y="302876"/>
                </a:cubicBezTo>
                <a:cubicBezTo>
                  <a:pt x="153077" y="302876"/>
                  <a:pt x="153086" y="302876"/>
                  <a:pt x="153105" y="302876"/>
                </a:cubicBezTo>
                <a:cubicBezTo>
                  <a:pt x="153125" y="302876"/>
                  <a:pt x="153134" y="302876"/>
                  <a:pt x="153144" y="302876"/>
                </a:cubicBezTo>
                <a:cubicBezTo>
                  <a:pt x="153163" y="302876"/>
                  <a:pt x="153172" y="302876"/>
                  <a:pt x="153191" y="302876"/>
                </a:cubicBezTo>
                <a:cubicBezTo>
                  <a:pt x="153210" y="302876"/>
                  <a:pt x="153220" y="302876"/>
                  <a:pt x="153229" y="302876"/>
                </a:cubicBezTo>
                <a:cubicBezTo>
                  <a:pt x="153239" y="302876"/>
                  <a:pt x="153248" y="302876"/>
                  <a:pt x="153267" y="302876"/>
                </a:cubicBezTo>
                <a:cubicBezTo>
                  <a:pt x="153277" y="302876"/>
                  <a:pt x="153286" y="302876"/>
                  <a:pt x="153296" y="302876"/>
                </a:cubicBezTo>
                <a:cubicBezTo>
                  <a:pt x="153306" y="302876"/>
                  <a:pt x="153325" y="302876"/>
                  <a:pt x="153334" y="302876"/>
                </a:cubicBezTo>
                <a:cubicBezTo>
                  <a:pt x="153344" y="302876"/>
                  <a:pt x="153353" y="302876"/>
                  <a:pt x="153372" y="302876"/>
                </a:cubicBezTo>
                <a:cubicBezTo>
                  <a:pt x="153382" y="302876"/>
                  <a:pt x="153391" y="302876"/>
                  <a:pt x="153401" y="302876"/>
                </a:cubicBezTo>
                <a:cubicBezTo>
                  <a:pt x="153420" y="302866"/>
                  <a:pt x="153429" y="302866"/>
                  <a:pt x="153448" y="302866"/>
                </a:cubicBezTo>
                <a:cubicBezTo>
                  <a:pt x="153448" y="302866"/>
                  <a:pt x="153458" y="302866"/>
                  <a:pt x="153467" y="302866"/>
                </a:cubicBezTo>
                <a:cubicBezTo>
                  <a:pt x="153486" y="302866"/>
                  <a:pt x="153506" y="302866"/>
                  <a:pt x="153534" y="302866"/>
                </a:cubicBezTo>
                <a:cubicBezTo>
                  <a:pt x="153534" y="302866"/>
                  <a:pt x="153544" y="302866"/>
                  <a:pt x="153553" y="302866"/>
                </a:cubicBezTo>
                <a:cubicBezTo>
                  <a:pt x="153572" y="302866"/>
                  <a:pt x="153582" y="302866"/>
                  <a:pt x="153601" y="302866"/>
                </a:cubicBezTo>
                <a:cubicBezTo>
                  <a:pt x="153601" y="302866"/>
                  <a:pt x="153620" y="302866"/>
                  <a:pt x="153620" y="302866"/>
                </a:cubicBezTo>
                <a:cubicBezTo>
                  <a:pt x="153639" y="302866"/>
                  <a:pt x="153648" y="302866"/>
                  <a:pt x="153667" y="302866"/>
                </a:cubicBezTo>
                <a:cubicBezTo>
                  <a:pt x="153667" y="302866"/>
                  <a:pt x="153677" y="302866"/>
                  <a:pt x="153687" y="302866"/>
                </a:cubicBezTo>
                <a:cubicBezTo>
                  <a:pt x="153706" y="302866"/>
                  <a:pt x="153725" y="302866"/>
                  <a:pt x="153744" y="302866"/>
                </a:cubicBezTo>
                <a:lnTo>
                  <a:pt x="153753" y="302866"/>
                </a:lnTo>
                <a:cubicBezTo>
                  <a:pt x="153820" y="302857"/>
                  <a:pt x="153896" y="302857"/>
                  <a:pt x="153972" y="302857"/>
                </a:cubicBezTo>
                <a:lnTo>
                  <a:pt x="153972" y="302857"/>
                </a:lnTo>
                <a:cubicBezTo>
                  <a:pt x="154439" y="302847"/>
                  <a:pt x="154915" y="302828"/>
                  <a:pt x="155382" y="302819"/>
                </a:cubicBezTo>
                <a:cubicBezTo>
                  <a:pt x="156039" y="302790"/>
                  <a:pt x="156554" y="302238"/>
                  <a:pt x="156534" y="301590"/>
                </a:cubicBezTo>
                <a:cubicBezTo>
                  <a:pt x="156544" y="300933"/>
                  <a:pt x="156011" y="300438"/>
                  <a:pt x="155372" y="300438"/>
                </a:cubicBezTo>
                <a:lnTo>
                  <a:pt x="155372" y="300438"/>
                </a:lnTo>
                <a:close/>
                <a:moveTo>
                  <a:pt x="164802" y="299818"/>
                </a:moveTo>
                <a:cubicBezTo>
                  <a:pt x="164755" y="299818"/>
                  <a:pt x="164716" y="299818"/>
                  <a:pt x="164678" y="299828"/>
                </a:cubicBezTo>
                <a:cubicBezTo>
                  <a:pt x="163126" y="299980"/>
                  <a:pt x="161573" y="300095"/>
                  <a:pt x="160011" y="300199"/>
                </a:cubicBezTo>
                <a:cubicBezTo>
                  <a:pt x="159354" y="300247"/>
                  <a:pt x="158859" y="300809"/>
                  <a:pt x="158897" y="301466"/>
                </a:cubicBezTo>
                <a:cubicBezTo>
                  <a:pt x="158935" y="302095"/>
                  <a:pt x="159459" y="302581"/>
                  <a:pt x="160087" y="302581"/>
                </a:cubicBezTo>
                <a:cubicBezTo>
                  <a:pt x="160116" y="302581"/>
                  <a:pt x="160135" y="302581"/>
                  <a:pt x="160164" y="302581"/>
                </a:cubicBezTo>
                <a:cubicBezTo>
                  <a:pt x="161754" y="302476"/>
                  <a:pt x="163335" y="302352"/>
                  <a:pt x="164926" y="302200"/>
                </a:cubicBezTo>
                <a:cubicBezTo>
                  <a:pt x="165564" y="302123"/>
                  <a:pt x="166040" y="301552"/>
                  <a:pt x="165983" y="300895"/>
                </a:cubicBezTo>
                <a:cubicBezTo>
                  <a:pt x="165926" y="300285"/>
                  <a:pt x="165412" y="299818"/>
                  <a:pt x="164802" y="299818"/>
                </a:cubicBezTo>
                <a:lnTo>
                  <a:pt x="164802" y="299818"/>
                </a:lnTo>
                <a:close/>
                <a:moveTo>
                  <a:pt x="174175" y="298618"/>
                </a:moveTo>
                <a:cubicBezTo>
                  <a:pt x="174118" y="298618"/>
                  <a:pt x="174051" y="298628"/>
                  <a:pt x="173984" y="298637"/>
                </a:cubicBezTo>
                <a:cubicBezTo>
                  <a:pt x="172441" y="298875"/>
                  <a:pt x="170898" y="299104"/>
                  <a:pt x="169346" y="299304"/>
                </a:cubicBezTo>
                <a:cubicBezTo>
                  <a:pt x="168698" y="299390"/>
                  <a:pt x="168231" y="299980"/>
                  <a:pt x="168317" y="300638"/>
                </a:cubicBezTo>
                <a:cubicBezTo>
                  <a:pt x="168403" y="301238"/>
                  <a:pt x="168917" y="301676"/>
                  <a:pt x="169498" y="301676"/>
                </a:cubicBezTo>
                <a:cubicBezTo>
                  <a:pt x="169546" y="301676"/>
                  <a:pt x="169603" y="301666"/>
                  <a:pt x="169650" y="301666"/>
                </a:cubicBezTo>
                <a:cubicBezTo>
                  <a:pt x="171232" y="301466"/>
                  <a:pt x="172803" y="301238"/>
                  <a:pt x="174375" y="300990"/>
                </a:cubicBezTo>
                <a:cubicBezTo>
                  <a:pt x="175013" y="300876"/>
                  <a:pt x="175461" y="300276"/>
                  <a:pt x="175356" y="299618"/>
                </a:cubicBezTo>
                <a:cubicBezTo>
                  <a:pt x="175251" y="299037"/>
                  <a:pt x="174746" y="298618"/>
                  <a:pt x="174175" y="298618"/>
                </a:cubicBezTo>
                <a:lnTo>
                  <a:pt x="174175" y="298618"/>
                </a:lnTo>
                <a:close/>
                <a:moveTo>
                  <a:pt x="183443" y="296837"/>
                </a:moveTo>
                <a:cubicBezTo>
                  <a:pt x="183357" y="296837"/>
                  <a:pt x="183271" y="296847"/>
                  <a:pt x="183185" y="296866"/>
                </a:cubicBezTo>
                <a:cubicBezTo>
                  <a:pt x="181671" y="297209"/>
                  <a:pt x="180137" y="297532"/>
                  <a:pt x="178604" y="297837"/>
                </a:cubicBezTo>
                <a:cubicBezTo>
                  <a:pt x="177966" y="297961"/>
                  <a:pt x="177537" y="298580"/>
                  <a:pt x="177661" y="299228"/>
                </a:cubicBezTo>
                <a:cubicBezTo>
                  <a:pt x="177766" y="299809"/>
                  <a:pt x="178261" y="300199"/>
                  <a:pt x="178823" y="300199"/>
                </a:cubicBezTo>
                <a:cubicBezTo>
                  <a:pt x="178899" y="300199"/>
                  <a:pt x="178975" y="300199"/>
                  <a:pt x="179042" y="300180"/>
                </a:cubicBezTo>
                <a:cubicBezTo>
                  <a:pt x="179299" y="300133"/>
                  <a:pt x="179575" y="300076"/>
                  <a:pt x="179842" y="300018"/>
                </a:cubicBezTo>
                <a:lnTo>
                  <a:pt x="179842" y="300018"/>
                </a:lnTo>
                <a:cubicBezTo>
                  <a:pt x="179852" y="300018"/>
                  <a:pt x="179861" y="300018"/>
                  <a:pt x="179880" y="300009"/>
                </a:cubicBezTo>
                <a:cubicBezTo>
                  <a:pt x="179890" y="300009"/>
                  <a:pt x="179899" y="300009"/>
                  <a:pt x="179909" y="300009"/>
                </a:cubicBezTo>
                <a:cubicBezTo>
                  <a:pt x="179918" y="300009"/>
                  <a:pt x="179928" y="299999"/>
                  <a:pt x="179937" y="299999"/>
                </a:cubicBezTo>
                <a:cubicBezTo>
                  <a:pt x="179956" y="299999"/>
                  <a:pt x="179976" y="299990"/>
                  <a:pt x="179995" y="299990"/>
                </a:cubicBezTo>
                <a:lnTo>
                  <a:pt x="180004" y="299990"/>
                </a:lnTo>
                <a:cubicBezTo>
                  <a:pt x="181099" y="299771"/>
                  <a:pt x="182185" y="299542"/>
                  <a:pt x="183281" y="299304"/>
                </a:cubicBezTo>
                <a:lnTo>
                  <a:pt x="183281" y="299304"/>
                </a:lnTo>
                <a:cubicBezTo>
                  <a:pt x="183300" y="299295"/>
                  <a:pt x="183328" y="299295"/>
                  <a:pt x="183347" y="299285"/>
                </a:cubicBezTo>
                <a:lnTo>
                  <a:pt x="183357" y="299285"/>
                </a:lnTo>
                <a:cubicBezTo>
                  <a:pt x="183405" y="299275"/>
                  <a:pt x="183443" y="299266"/>
                  <a:pt x="183490" y="299256"/>
                </a:cubicBezTo>
                <a:cubicBezTo>
                  <a:pt x="183500" y="299247"/>
                  <a:pt x="183509" y="299247"/>
                  <a:pt x="183519" y="299247"/>
                </a:cubicBezTo>
                <a:cubicBezTo>
                  <a:pt x="183528" y="299247"/>
                  <a:pt x="183547" y="299237"/>
                  <a:pt x="183557" y="299237"/>
                </a:cubicBezTo>
                <a:cubicBezTo>
                  <a:pt x="183566" y="299237"/>
                  <a:pt x="183585" y="299237"/>
                  <a:pt x="183595" y="299228"/>
                </a:cubicBezTo>
                <a:cubicBezTo>
                  <a:pt x="183605" y="299228"/>
                  <a:pt x="183614" y="299228"/>
                  <a:pt x="183624" y="299228"/>
                </a:cubicBezTo>
                <a:cubicBezTo>
                  <a:pt x="183662" y="299218"/>
                  <a:pt x="183690" y="299209"/>
                  <a:pt x="183728" y="299199"/>
                </a:cubicBezTo>
                <a:cubicBezTo>
                  <a:pt x="184367" y="299056"/>
                  <a:pt x="184767" y="298418"/>
                  <a:pt x="184624" y="297780"/>
                </a:cubicBezTo>
                <a:cubicBezTo>
                  <a:pt x="184490" y="297218"/>
                  <a:pt x="183995" y="296837"/>
                  <a:pt x="183443" y="296837"/>
                </a:cubicBezTo>
                <a:lnTo>
                  <a:pt x="183443" y="296837"/>
                </a:lnTo>
                <a:close/>
                <a:moveTo>
                  <a:pt x="192596" y="294475"/>
                </a:moveTo>
                <a:cubicBezTo>
                  <a:pt x="192482" y="294475"/>
                  <a:pt x="192377" y="294484"/>
                  <a:pt x="192263" y="294523"/>
                </a:cubicBezTo>
                <a:cubicBezTo>
                  <a:pt x="190767" y="294961"/>
                  <a:pt x="189262" y="295380"/>
                  <a:pt x="187738" y="295770"/>
                </a:cubicBezTo>
                <a:cubicBezTo>
                  <a:pt x="187110" y="295942"/>
                  <a:pt x="186719" y="296580"/>
                  <a:pt x="186881" y="297218"/>
                </a:cubicBezTo>
                <a:cubicBezTo>
                  <a:pt x="187024" y="297751"/>
                  <a:pt x="187500" y="298113"/>
                  <a:pt x="188034" y="298113"/>
                </a:cubicBezTo>
                <a:cubicBezTo>
                  <a:pt x="188129" y="298113"/>
                  <a:pt x="188234" y="298094"/>
                  <a:pt x="188329" y="298075"/>
                </a:cubicBezTo>
                <a:cubicBezTo>
                  <a:pt x="188577" y="298009"/>
                  <a:pt x="188834" y="297942"/>
                  <a:pt x="189091" y="297875"/>
                </a:cubicBezTo>
                <a:cubicBezTo>
                  <a:pt x="189100" y="297875"/>
                  <a:pt x="189100" y="297875"/>
                  <a:pt x="189110" y="297875"/>
                </a:cubicBezTo>
                <a:cubicBezTo>
                  <a:pt x="189129" y="297866"/>
                  <a:pt x="189129" y="297866"/>
                  <a:pt x="189148" y="297866"/>
                </a:cubicBezTo>
                <a:cubicBezTo>
                  <a:pt x="189158" y="297856"/>
                  <a:pt x="189167" y="297856"/>
                  <a:pt x="189177" y="297856"/>
                </a:cubicBezTo>
                <a:cubicBezTo>
                  <a:pt x="189196" y="297847"/>
                  <a:pt x="189196" y="297847"/>
                  <a:pt x="189205" y="297847"/>
                </a:cubicBezTo>
                <a:cubicBezTo>
                  <a:pt x="189224" y="297837"/>
                  <a:pt x="189243" y="297837"/>
                  <a:pt x="189262" y="297828"/>
                </a:cubicBezTo>
                <a:cubicBezTo>
                  <a:pt x="189272" y="297828"/>
                  <a:pt x="189272" y="297828"/>
                  <a:pt x="189272" y="297828"/>
                </a:cubicBezTo>
                <a:cubicBezTo>
                  <a:pt x="190501" y="297504"/>
                  <a:pt x="191720" y="297170"/>
                  <a:pt x="192930" y="296809"/>
                </a:cubicBezTo>
                <a:cubicBezTo>
                  <a:pt x="193558" y="296618"/>
                  <a:pt x="193920" y="295961"/>
                  <a:pt x="193739" y="295342"/>
                </a:cubicBezTo>
                <a:cubicBezTo>
                  <a:pt x="193587" y="294808"/>
                  <a:pt x="193110" y="294475"/>
                  <a:pt x="192596" y="294475"/>
                </a:cubicBezTo>
                <a:lnTo>
                  <a:pt x="192596" y="294475"/>
                </a:lnTo>
                <a:close/>
                <a:moveTo>
                  <a:pt x="201578" y="291522"/>
                </a:moveTo>
                <a:cubicBezTo>
                  <a:pt x="201435" y="291522"/>
                  <a:pt x="201312" y="291541"/>
                  <a:pt x="201169" y="291598"/>
                </a:cubicBezTo>
                <a:cubicBezTo>
                  <a:pt x="199711" y="292132"/>
                  <a:pt x="198225" y="292637"/>
                  <a:pt x="196740" y="293122"/>
                </a:cubicBezTo>
                <a:cubicBezTo>
                  <a:pt x="196120" y="293322"/>
                  <a:pt x="195768" y="294008"/>
                  <a:pt x="195978" y="294627"/>
                </a:cubicBezTo>
                <a:cubicBezTo>
                  <a:pt x="196149" y="295132"/>
                  <a:pt x="196606" y="295446"/>
                  <a:pt x="197111" y="295446"/>
                </a:cubicBezTo>
                <a:cubicBezTo>
                  <a:pt x="197235" y="295446"/>
                  <a:pt x="197349" y="295427"/>
                  <a:pt x="197463" y="295389"/>
                </a:cubicBezTo>
                <a:cubicBezTo>
                  <a:pt x="198873" y="294923"/>
                  <a:pt x="200273" y="294437"/>
                  <a:pt x="201664" y="293951"/>
                </a:cubicBezTo>
                <a:lnTo>
                  <a:pt x="201664" y="293941"/>
                </a:lnTo>
                <a:cubicBezTo>
                  <a:pt x="201731" y="293922"/>
                  <a:pt x="201807" y="293894"/>
                  <a:pt x="201864" y="293865"/>
                </a:cubicBezTo>
                <a:cubicBezTo>
                  <a:pt x="201873" y="293865"/>
                  <a:pt x="201873" y="293865"/>
                  <a:pt x="201883" y="293865"/>
                </a:cubicBezTo>
                <a:cubicBezTo>
                  <a:pt x="201902" y="293856"/>
                  <a:pt x="201912" y="293856"/>
                  <a:pt x="201921" y="293846"/>
                </a:cubicBezTo>
                <a:cubicBezTo>
                  <a:pt x="201931" y="293846"/>
                  <a:pt x="201940" y="293846"/>
                  <a:pt x="201950" y="293837"/>
                </a:cubicBezTo>
                <a:cubicBezTo>
                  <a:pt x="201959" y="293837"/>
                  <a:pt x="201969" y="293837"/>
                  <a:pt x="201978" y="293827"/>
                </a:cubicBezTo>
                <a:cubicBezTo>
                  <a:pt x="202588" y="293608"/>
                  <a:pt x="202912" y="292922"/>
                  <a:pt x="202683" y="292303"/>
                </a:cubicBezTo>
                <a:cubicBezTo>
                  <a:pt x="202512" y="291817"/>
                  <a:pt x="202054" y="291522"/>
                  <a:pt x="201578" y="291522"/>
                </a:cubicBezTo>
                <a:lnTo>
                  <a:pt x="201578" y="291522"/>
                </a:lnTo>
                <a:close/>
                <a:moveTo>
                  <a:pt x="210351" y="288017"/>
                </a:moveTo>
                <a:cubicBezTo>
                  <a:pt x="210189" y="288017"/>
                  <a:pt x="210027" y="288046"/>
                  <a:pt x="209874" y="288122"/>
                </a:cubicBezTo>
                <a:cubicBezTo>
                  <a:pt x="208446" y="288741"/>
                  <a:pt x="206998" y="289350"/>
                  <a:pt x="205550" y="289922"/>
                </a:cubicBezTo>
                <a:cubicBezTo>
                  <a:pt x="204941" y="290160"/>
                  <a:pt x="204636" y="290865"/>
                  <a:pt x="204893" y="291465"/>
                </a:cubicBezTo>
                <a:cubicBezTo>
                  <a:pt x="205083" y="291941"/>
                  <a:pt x="205522" y="292217"/>
                  <a:pt x="205988" y="292217"/>
                </a:cubicBezTo>
                <a:cubicBezTo>
                  <a:pt x="206141" y="292217"/>
                  <a:pt x="206284" y="292189"/>
                  <a:pt x="206426" y="292132"/>
                </a:cubicBezTo>
                <a:cubicBezTo>
                  <a:pt x="207903" y="291541"/>
                  <a:pt x="209379" y="290922"/>
                  <a:pt x="210837" y="290293"/>
                </a:cubicBezTo>
                <a:cubicBezTo>
                  <a:pt x="211437" y="290036"/>
                  <a:pt x="211703" y="289322"/>
                  <a:pt x="211437" y="288731"/>
                </a:cubicBezTo>
                <a:cubicBezTo>
                  <a:pt x="211237" y="288284"/>
                  <a:pt x="210798" y="288017"/>
                  <a:pt x="210351" y="288017"/>
                </a:cubicBezTo>
                <a:lnTo>
                  <a:pt x="210351" y="288017"/>
                </a:lnTo>
                <a:close/>
                <a:moveTo>
                  <a:pt x="218876" y="283959"/>
                </a:moveTo>
                <a:cubicBezTo>
                  <a:pt x="218695" y="283959"/>
                  <a:pt x="218514" y="284007"/>
                  <a:pt x="218333" y="284093"/>
                </a:cubicBezTo>
                <a:cubicBezTo>
                  <a:pt x="216942" y="284807"/>
                  <a:pt x="215542" y="285502"/>
                  <a:pt x="214132" y="286179"/>
                </a:cubicBezTo>
                <a:cubicBezTo>
                  <a:pt x="213532" y="286455"/>
                  <a:pt x="213284" y="287169"/>
                  <a:pt x="213570" y="287760"/>
                </a:cubicBezTo>
                <a:cubicBezTo>
                  <a:pt x="213770" y="288188"/>
                  <a:pt x="214189" y="288436"/>
                  <a:pt x="214637" y="288436"/>
                </a:cubicBezTo>
                <a:cubicBezTo>
                  <a:pt x="214818" y="288436"/>
                  <a:pt x="214980" y="288398"/>
                  <a:pt x="215151" y="288322"/>
                </a:cubicBezTo>
                <a:cubicBezTo>
                  <a:pt x="216580" y="287645"/>
                  <a:pt x="218018" y="286931"/>
                  <a:pt x="219419" y="286207"/>
                </a:cubicBezTo>
                <a:cubicBezTo>
                  <a:pt x="220009" y="285902"/>
                  <a:pt x="220238" y="285188"/>
                  <a:pt x="219933" y="284607"/>
                </a:cubicBezTo>
                <a:cubicBezTo>
                  <a:pt x="219733" y="284197"/>
                  <a:pt x="219314" y="283959"/>
                  <a:pt x="218876" y="283959"/>
                </a:cubicBezTo>
                <a:lnTo>
                  <a:pt x="218876" y="283959"/>
                </a:lnTo>
                <a:close/>
                <a:moveTo>
                  <a:pt x="227143" y="279378"/>
                </a:moveTo>
                <a:cubicBezTo>
                  <a:pt x="226934" y="279378"/>
                  <a:pt x="226724" y="279435"/>
                  <a:pt x="226534" y="279549"/>
                </a:cubicBezTo>
                <a:cubicBezTo>
                  <a:pt x="225191" y="280349"/>
                  <a:pt x="223838" y="281130"/>
                  <a:pt x="222467" y="281892"/>
                </a:cubicBezTo>
                <a:cubicBezTo>
                  <a:pt x="221895" y="282207"/>
                  <a:pt x="221685" y="282931"/>
                  <a:pt x="222009" y="283512"/>
                </a:cubicBezTo>
                <a:cubicBezTo>
                  <a:pt x="222219" y="283902"/>
                  <a:pt x="222628" y="284121"/>
                  <a:pt x="223048" y="284121"/>
                </a:cubicBezTo>
                <a:cubicBezTo>
                  <a:pt x="223238" y="284121"/>
                  <a:pt x="223429" y="284074"/>
                  <a:pt x="223619" y="283969"/>
                </a:cubicBezTo>
                <a:cubicBezTo>
                  <a:pt x="224238" y="283626"/>
                  <a:pt x="224867" y="283273"/>
                  <a:pt x="225476" y="282921"/>
                </a:cubicBezTo>
                <a:lnTo>
                  <a:pt x="225476" y="282921"/>
                </a:lnTo>
                <a:cubicBezTo>
                  <a:pt x="225495" y="282912"/>
                  <a:pt x="225515" y="282902"/>
                  <a:pt x="225524" y="282892"/>
                </a:cubicBezTo>
                <a:cubicBezTo>
                  <a:pt x="225534" y="282892"/>
                  <a:pt x="225534" y="282883"/>
                  <a:pt x="225543" y="282883"/>
                </a:cubicBezTo>
                <a:cubicBezTo>
                  <a:pt x="225562" y="282873"/>
                  <a:pt x="225562" y="282873"/>
                  <a:pt x="225581" y="282864"/>
                </a:cubicBezTo>
                <a:cubicBezTo>
                  <a:pt x="225600" y="282854"/>
                  <a:pt x="225619" y="282845"/>
                  <a:pt x="225638" y="282835"/>
                </a:cubicBezTo>
                <a:lnTo>
                  <a:pt x="225638" y="282826"/>
                </a:lnTo>
                <a:cubicBezTo>
                  <a:pt x="225657" y="282816"/>
                  <a:pt x="225676" y="282807"/>
                  <a:pt x="225696" y="282797"/>
                </a:cubicBezTo>
                <a:lnTo>
                  <a:pt x="225705" y="282788"/>
                </a:lnTo>
                <a:cubicBezTo>
                  <a:pt x="225724" y="282778"/>
                  <a:pt x="225743" y="282769"/>
                  <a:pt x="225762" y="282759"/>
                </a:cubicBezTo>
                <a:cubicBezTo>
                  <a:pt x="225772" y="282750"/>
                  <a:pt x="225762" y="282759"/>
                  <a:pt x="225772" y="282759"/>
                </a:cubicBezTo>
                <a:cubicBezTo>
                  <a:pt x="226429" y="282369"/>
                  <a:pt x="227096" y="281988"/>
                  <a:pt x="227753" y="281588"/>
                </a:cubicBezTo>
                <a:cubicBezTo>
                  <a:pt x="228324" y="281254"/>
                  <a:pt x="228505" y="280521"/>
                  <a:pt x="228172" y="279959"/>
                </a:cubicBezTo>
                <a:cubicBezTo>
                  <a:pt x="227943" y="279587"/>
                  <a:pt x="227543" y="279378"/>
                  <a:pt x="227143" y="279378"/>
                </a:cubicBezTo>
                <a:lnTo>
                  <a:pt x="227143" y="279378"/>
                </a:lnTo>
                <a:close/>
                <a:moveTo>
                  <a:pt x="235097" y="274282"/>
                </a:moveTo>
                <a:cubicBezTo>
                  <a:pt x="234868" y="274282"/>
                  <a:pt x="234630" y="274349"/>
                  <a:pt x="234430" y="274482"/>
                </a:cubicBezTo>
                <a:cubicBezTo>
                  <a:pt x="233135" y="275368"/>
                  <a:pt x="231839" y="276235"/>
                  <a:pt x="230525" y="277063"/>
                </a:cubicBezTo>
                <a:cubicBezTo>
                  <a:pt x="229963" y="277416"/>
                  <a:pt x="229810" y="278159"/>
                  <a:pt x="230163" y="278711"/>
                </a:cubicBezTo>
                <a:cubicBezTo>
                  <a:pt x="230382" y="279063"/>
                  <a:pt x="230772" y="279263"/>
                  <a:pt x="231163" y="279263"/>
                </a:cubicBezTo>
                <a:cubicBezTo>
                  <a:pt x="231372" y="279263"/>
                  <a:pt x="231601" y="279206"/>
                  <a:pt x="231792" y="279073"/>
                </a:cubicBezTo>
                <a:cubicBezTo>
                  <a:pt x="233077" y="278254"/>
                  <a:pt x="234354" y="277406"/>
                  <a:pt x="235611" y="276539"/>
                </a:cubicBezTo>
                <a:cubicBezTo>
                  <a:pt x="235621" y="276539"/>
                  <a:pt x="235621" y="276539"/>
                  <a:pt x="235630" y="276530"/>
                </a:cubicBezTo>
                <a:cubicBezTo>
                  <a:pt x="235640" y="276520"/>
                  <a:pt x="235640" y="276520"/>
                  <a:pt x="235659" y="276511"/>
                </a:cubicBezTo>
                <a:cubicBezTo>
                  <a:pt x="235668" y="276501"/>
                  <a:pt x="235687" y="276492"/>
                  <a:pt x="235697" y="276482"/>
                </a:cubicBezTo>
                <a:cubicBezTo>
                  <a:pt x="235706" y="276482"/>
                  <a:pt x="235706" y="276482"/>
                  <a:pt x="235706" y="276473"/>
                </a:cubicBezTo>
                <a:cubicBezTo>
                  <a:pt x="235725" y="276463"/>
                  <a:pt x="235744" y="276454"/>
                  <a:pt x="235773" y="276435"/>
                </a:cubicBezTo>
                <a:cubicBezTo>
                  <a:pt x="236316" y="276063"/>
                  <a:pt x="236449" y="275320"/>
                  <a:pt x="236078" y="274777"/>
                </a:cubicBezTo>
                <a:cubicBezTo>
                  <a:pt x="235849" y="274463"/>
                  <a:pt x="235478" y="274282"/>
                  <a:pt x="235097" y="274282"/>
                </a:cubicBezTo>
                <a:lnTo>
                  <a:pt x="235097" y="274282"/>
                </a:lnTo>
                <a:close/>
                <a:moveTo>
                  <a:pt x="242726" y="268700"/>
                </a:moveTo>
                <a:cubicBezTo>
                  <a:pt x="242469" y="268700"/>
                  <a:pt x="242202" y="268786"/>
                  <a:pt x="241993" y="268948"/>
                </a:cubicBezTo>
                <a:cubicBezTo>
                  <a:pt x="240755" y="269919"/>
                  <a:pt x="239516" y="270853"/>
                  <a:pt x="238249" y="271786"/>
                </a:cubicBezTo>
                <a:cubicBezTo>
                  <a:pt x="237716" y="272167"/>
                  <a:pt x="237611" y="272910"/>
                  <a:pt x="237992" y="273444"/>
                </a:cubicBezTo>
                <a:cubicBezTo>
                  <a:pt x="238221" y="273768"/>
                  <a:pt x="238592" y="273939"/>
                  <a:pt x="238964" y="273939"/>
                </a:cubicBezTo>
                <a:cubicBezTo>
                  <a:pt x="239202" y="273939"/>
                  <a:pt x="239450" y="273863"/>
                  <a:pt x="239659" y="273710"/>
                </a:cubicBezTo>
                <a:cubicBezTo>
                  <a:pt x="239726" y="273663"/>
                  <a:pt x="239783" y="273625"/>
                  <a:pt x="239840" y="273577"/>
                </a:cubicBezTo>
                <a:cubicBezTo>
                  <a:pt x="239850" y="273577"/>
                  <a:pt x="239840" y="273577"/>
                  <a:pt x="239850" y="273577"/>
                </a:cubicBezTo>
                <a:cubicBezTo>
                  <a:pt x="239869" y="273558"/>
                  <a:pt x="239888" y="273548"/>
                  <a:pt x="239907" y="273529"/>
                </a:cubicBezTo>
                <a:lnTo>
                  <a:pt x="239907" y="273529"/>
                </a:lnTo>
                <a:cubicBezTo>
                  <a:pt x="239926" y="273520"/>
                  <a:pt x="239945" y="273501"/>
                  <a:pt x="239964" y="273491"/>
                </a:cubicBezTo>
                <a:cubicBezTo>
                  <a:pt x="239973" y="273482"/>
                  <a:pt x="239973" y="273482"/>
                  <a:pt x="239983" y="273472"/>
                </a:cubicBezTo>
                <a:cubicBezTo>
                  <a:pt x="239993" y="273463"/>
                  <a:pt x="240002" y="273463"/>
                  <a:pt x="240021" y="273453"/>
                </a:cubicBezTo>
                <a:cubicBezTo>
                  <a:pt x="240021" y="273444"/>
                  <a:pt x="240031" y="273434"/>
                  <a:pt x="240040" y="273434"/>
                </a:cubicBezTo>
                <a:cubicBezTo>
                  <a:pt x="240050" y="273425"/>
                  <a:pt x="240059" y="273415"/>
                  <a:pt x="240069" y="273415"/>
                </a:cubicBezTo>
                <a:cubicBezTo>
                  <a:pt x="241221" y="272558"/>
                  <a:pt x="242345" y="271701"/>
                  <a:pt x="243469" y="270834"/>
                </a:cubicBezTo>
                <a:cubicBezTo>
                  <a:pt x="243984" y="270424"/>
                  <a:pt x="244069" y="269681"/>
                  <a:pt x="243669" y="269157"/>
                </a:cubicBezTo>
                <a:cubicBezTo>
                  <a:pt x="243422" y="268853"/>
                  <a:pt x="243079" y="268700"/>
                  <a:pt x="242726" y="268700"/>
                </a:cubicBezTo>
                <a:lnTo>
                  <a:pt x="242726" y="268700"/>
                </a:lnTo>
                <a:close/>
                <a:moveTo>
                  <a:pt x="249984" y="262652"/>
                </a:moveTo>
                <a:cubicBezTo>
                  <a:pt x="249708" y="262652"/>
                  <a:pt x="249413" y="262747"/>
                  <a:pt x="249194" y="262947"/>
                </a:cubicBezTo>
                <a:cubicBezTo>
                  <a:pt x="248022" y="263985"/>
                  <a:pt x="246841" y="265005"/>
                  <a:pt x="245641" y="266005"/>
                </a:cubicBezTo>
                <a:cubicBezTo>
                  <a:pt x="245136" y="266424"/>
                  <a:pt x="245060" y="267176"/>
                  <a:pt x="245488" y="267681"/>
                </a:cubicBezTo>
                <a:cubicBezTo>
                  <a:pt x="245717" y="267957"/>
                  <a:pt x="246060" y="268110"/>
                  <a:pt x="246403" y="268110"/>
                </a:cubicBezTo>
                <a:cubicBezTo>
                  <a:pt x="246670" y="268110"/>
                  <a:pt x="246946" y="268014"/>
                  <a:pt x="247165" y="267843"/>
                </a:cubicBezTo>
                <a:cubicBezTo>
                  <a:pt x="247165" y="267833"/>
                  <a:pt x="247174" y="267824"/>
                  <a:pt x="247184" y="267824"/>
                </a:cubicBezTo>
                <a:cubicBezTo>
                  <a:pt x="247193" y="267814"/>
                  <a:pt x="247203" y="267805"/>
                  <a:pt x="247203" y="267805"/>
                </a:cubicBezTo>
                <a:cubicBezTo>
                  <a:pt x="247212" y="267795"/>
                  <a:pt x="247232" y="267786"/>
                  <a:pt x="247232" y="267776"/>
                </a:cubicBezTo>
                <a:cubicBezTo>
                  <a:pt x="247241" y="267767"/>
                  <a:pt x="247251" y="267767"/>
                  <a:pt x="247260" y="267757"/>
                </a:cubicBezTo>
                <a:cubicBezTo>
                  <a:pt x="247270" y="267748"/>
                  <a:pt x="247279" y="267738"/>
                  <a:pt x="247289" y="267738"/>
                </a:cubicBezTo>
                <a:cubicBezTo>
                  <a:pt x="247298" y="267719"/>
                  <a:pt x="247317" y="267710"/>
                  <a:pt x="247327" y="267700"/>
                </a:cubicBezTo>
                <a:cubicBezTo>
                  <a:pt x="247336" y="267691"/>
                  <a:pt x="247346" y="267681"/>
                  <a:pt x="247365" y="267672"/>
                </a:cubicBezTo>
                <a:cubicBezTo>
                  <a:pt x="247365" y="267662"/>
                  <a:pt x="247374" y="267662"/>
                  <a:pt x="247384" y="267652"/>
                </a:cubicBezTo>
                <a:cubicBezTo>
                  <a:pt x="247393" y="267643"/>
                  <a:pt x="247403" y="267633"/>
                  <a:pt x="247413" y="267624"/>
                </a:cubicBezTo>
                <a:cubicBezTo>
                  <a:pt x="247422" y="267624"/>
                  <a:pt x="247432" y="267614"/>
                  <a:pt x="247432" y="267614"/>
                </a:cubicBezTo>
                <a:cubicBezTo>
                  <a:pt x="247441" y="267605"/>
                  <a:pt x="247451" y="267595"/>
                  <a:pt x="247460" y="267586"/>
                </a:cubicBezTo>
                <a:cubicBezTo>
                  <a:pt x="247470" y="267576"/>
                  <a:pt x="247479" y="267576"/>
                  <a:pt x="247489" y="267567"/>
                </a:cubicBezTo>
                <a:cubicBezTo>
                  <a:pt x="247498" y="267557"/>
                  <a:pt x="247517" y="267538"/>
                  <a:pt x="247536" y="267519"/>
                </a:cubicBezTo>
                <a:cubicBezTo>
                  <a:pt x="247546" y="267519"/>
                  <a:pt x="247555" y="267510"/>
                  <a:pt x="247565" y="267510"/>
                </a:cubicBezTo>
                <a:cubicBezTo>
                  <a:pt x="247574" y="267500"/>
                  <a:pt x="247584" y="267491"/>
                  <a:pt x="247593" y="267481"/>
                </a:cubicBezTo>
                <a:cubicBezTo>
                  <a:pt x="247593" y="267472"/>
                  <a:pt x="247603" y="267472"/>
                  <a:pt x="247613" y="267462"/>
                </a:cubicBezTo>
                <a:cubicBezTo>
                  <a:pt x="247622" y="267452"/>
                  <a:pt x="247632" y="267443"/>
                  <a:pt x="247641" y="267433"/>
                </a:cubicBezTo>
                <a:cubicBezTo>
                  <a:pt x="247651" y="267433"/>
                  <a:pt x="247651" y="267424"/>
                  <a:pt x="247660" y="267424"/>
                </a:cubicBezTo>
                <a:cubicBezTo>
                  <a:pt x="247679" y="267405"/>
                  <a:pt x="247708" y="267386"/>
                  <a:pt x="247727" y="267367"/>
                </a:cubicBezTo>
                <a:lnTo>
                  <a:pt x="247736" y="267357"/>
                </a:lnTo>
                <a:cubicBezTo>
                  <a:pt x="247746" y="267348"/>
                  <a:pt x="247755" y="267338"/>
                  <a:pt x="247774" y="267329"/>
                </a:cubicBezTo>
                <a:lnTo>
                  <a:pt x="247784" y="267319"/>
                </a:lnTo>
                <a:cubicBezTo>
                  <a:pt x="247794" y="267310"/>
                  <a:pt x="247813" y="267300"/>
                  <a:pt x="247822" y="267291"/>
                </a:cubicBezTo>
                <a:cubicBezTo>
                  <a:pt x="247822" y="267281"/>
                  <a:pt x="247832" y="267281"/>
                  <a:pt x="247832" y="267271"/>
                </a:cubicBezTo>
                <a:cubicBezTo>
                  <a:pt x="247860" y="267252"/>
                  <a:pt x="247879" y="267233"/>
                  <a:pt x="247908" y="267214"/>
                </a:cubicBezTo>
                <a:cubicBezTo>
                  <a:pt x="247908" y="267214"/>
                  <a:pt x="247908" y="267214"/>
                  <a:pt x="247908" y="267205"/>
                </a:cubicBezTo>
                <a:cubicBezTo>
                  <a:pt x="247927" y="267195"/>
                  <a:pt x="247936" y="267186"/>
                  <a:pt x="247946" y="267176"/>
                </a:cubicBezTo>
                <a:cubicBezTo>
                  <a:pt x="247955" y="267176"/>
                  <a:pt x="247955" y="267167"/>
                  <a:pt x="247965" y="267167"/>
                </a:cubicBezTo>
                <a:cubicBezTo>
                  <a:pt x="247974" y="267157"/>
                  <a:pt x="247984" y="267148"/>
                  <a:pt x="247994" y="267138"/>
                </a:cubicBezTo>
                <a:cubicBezTo>
                  <a:pt x="248003" y="267138"/>
                  <a:pt x="248003" y="267129"/>
                  <a:pt x="248013" y="267129"/>
                </a:cubicBezTo>
                <a:cubicBezTo>
                  <a:pt x="248051" y="267091"/>
                  <a:pt x="248089" y="267052"/>
                  <a:pt x="248136" y="267024"/>
                </a:cubicBezTo>
                <a:lnTo>
                  <a:pt x="248136" y="267024"/>
                </a:lnTo>
                <a:cubicBezTo>
                  <a:pt x="248146" y="267005"/>
                  <a:pt x="248165" y="266995"/>
                  <a:pt x="248175" y="266986"/>
                </a:cubicBezTo>
                <a:cubicBezTo>
                  <a:pt x="248175" y="266986"/>
                  <a:pt x="248184" y="266986"/>
                  <a:pt x="248184" y="266976"/>
                </a:cubicBezTo>
                <a:cubicBezTo>
                  <a:pt x="248241" y="266929"/>
                  <a:pt x="248289" y="266890"/>
                  <a:pt x="248355" y="266833"/>
                </a:cubicBezTo>
                <a:cubicBezTo>
                  <a:pt x="248355" y="266833"/>
                  <a:pt x="248355" y="266833"/>
                  <a:pt x="248365" y="266824"/>
                </a:cubicBezTo>
                <a:cubicBezTo>
                  <a:pt x="248422" y="266776"/>
                  <a:pt x="248470" y="266738"/>
                  <a:pt x="248527" y="266681"/>
                </a:cubicBezTo>
                <a:cubicBezTo>
                  <a:pt x="248536" y="266681"/>
                  <a:pt x="248536" y="266681"/>
                  <a:pt x="248536" y="266681"/>
                </a:cubicBezTo>
                <a:cubicBezTo>
                  <a:pt x="248594" y="266633"/>
                  <a:pt x="248651" y="266586"/>
                  <a:pt x="248708" y="266538"/>
                </a:cubicBezTo>
                <a:cubicBezTo>
                  <a:pt x="248708" y="266529"/>
                  <a:pt x="248708" y="266529"/>
                  <a:pt x="248708" y="266529"/>
                </a:cubicBezTo>
                <a:cubicBezTo>
                  <a:pt x="248775" y="266481"/>
                  <a:pt x="248822" y="266433"/>
                  <a:pt x="248889" y="266376"/>
                </a:cubicBezTo>
                <a:lnTo>
                  <a:pt x="248889" y="266376"/>
                </a:lnTo>
                <a:cubicBezTo>
                  <a:pt x="249079" y="266214"/>
                  <a:pt x="249260" y="266062"/>
                  <a:pt x="249451" y="265900"/>
                </a:cubicBezTo>
                <a:lnTo>
                  <a:pt x="249451" y="265890"/>
                </a:lnTo>
                <a:cubicBezTo>
                  <a:pt x="249527" y="265833"/>
                  <a:pt x="249594" y="265767"/>
                  <a:pt x="249660" y="265700"/>
                </a:cubicBezTo>
                <a:lnTo>
                  <a:pt x="249660" y="265700"/>
                </a:lnTo>
                <a:cubicBezTo>
                  <a:pt x="249718" y="265652"/>
                  <a:pt x="249775" y="265605"/>
                  <a:pt x="249832" y="265547"/>
                </a:cubicBezTo>
                <a:lnTo>
                  <a:pt x="249832" y="265547"/>
                </a:lnTo>
                <a:cubicBezTo>
                  <a:pt x="249899" y="265500"/>
                  <a:pt x="249946" y="265452"/>
                  <a:pt x="250003" y="265405"/>
                </a:cubicBezTo>
                <a:cubicBezTo>
                  <a:pt x="250013" y="265395"/>
                  <a:pt x="250013" y="265395"/>
                  <a:pt x="250013" y="265395"/>
                </a:cubicBezTo>
                <a:cubicBezTo>
                  <a:pt x="250070" y="265347"/>
                  <a:pt x="250118" y="265300"/>
                  <a:pt x="250184" y="265252"/>
                </a:cubicBezTo>
                <a:cubicBezTo>
                  <a:pt x="250184" y="265243"/>
                  <a:pt x="250184" y="265243"/>
                  <a:pt x="250194" y="265243"/>
                </a:cubicBezTo>
                <a:cubicBezTo>
                  <a:pt x="250203" y="265224"/>
                  <a:pt x="250213" y="265224"/>
                  <a:pt x="250232" y="265205"/>
                </a:cubicBezTo>
                <a:lnTo>
                  <a:pt x="250232" y="265205"/>
                </a:lnTo>
                <a:cubicBezTo>
                  <a:pt x="250270" y="265166"/>
                  <a:pt x="250318" y="265128"/>
                  <a:pt x="250356" y="265100"/>
                </a:cubicBezTo>
                <a:cubicBezTo>
                  <a:pt x="250356" y="265090"/>
                  <a:pt x="250356" y="265090"/>
                  <a:pt x="250365" y="265090"/>
                </a:cubicBezTo>
                <a:cubicBezTo>
                  <a:pt x="250375" y="265071"/>
                  <a:pt x="250384" y="265071"/>
                  <a:pt x="250403" y="265052"/>
                </a:cubicBezTo>
                <a:lnTo>
                  <a:pt x="250403" y="265052"/>
                </a:lnTo>
                <a:cubicBezTo>
                  <a:pt x="250451" y="265014"/>
                  <a:pt x="250480" y="264985"/>
                  <a:pt x="250518" y="264947"/>
                </a:cubicBezTo>
                <a:cubicBezTo>
                  <a:pt x="250527" y="264938"/>
                  <a:pt x="250537" y="264938"/>
                  <a:pt x="250537" y="264928"/>
                </a:cubicBezTo>
                <a:cubicBezTo>
                  <a:pt x="250546" y="264928"/>
                  <a:pt x="250565" y="264909"/>
                  <a:pt x="250575" y="264900"/>
                </a:cubicBezTo>
                <a:cubicBezTo>
                  <a:pt x="250575" y="264900"/>
                  <a:pt x="250584" y="264890"/>
                  <a:pt x="250594" y="264890"/>
                </a:cubicBezTo>
                <a:cubicBezTo>
                  <a:pt x="250603" y="264881"/>
                  <a:pt x="250613" y="264871"/>
                  <a:pt x="250622" y="264862"/>
                </a:cubicBezTo>
                <a:cubicBezTo>
                  <a:pt x="250632" y="264852"/>
                  <a:pt x="250651" y="264833"/>
                  <a:pt x="250661" y="264824"/>
                </a:cubicBezTo>
                <a:cubicBezTo>
                  <a:pt x="250670" y="264814"/>
                  <a:pt x="250680" y="264805"/>
                  <a:pt x="250689" y="264805"/>
                </a:cubicBezTo>
                <a:cubicBezTo>
                  <a:pt x="250699" y="264795"/>
                  <a:pt x="250708" y="264785"/>
                  <a:pt x="250718" y="264776"/>
                </a:cubicBezTo>
                <a:cubicBezTo>
                  <a:pt x="250727" y="264766"/>
                  <a:pt x="250737" y="264766"/>
                  <a:pt x="250737" y="264757"/>
                </a:cubicBezTo>
                <a:cubicBezTo>
                  <a:pt x="250746" y="264747"/>
                  <a:pt x="250756" y="264738"/>
                  <a:pt x="250775" y="264728"/>
                </a:cubicBezTo>
                <a:cubicBezTo>
                  <a:pt x="250775" y="264728"/>
                  <a:pt x="250784" y="264719"/>
                  <a:pt x="250794" y="264709"/>
                </a:cubicBezTo>
                <a:cubicBezTo>
                  <a:pt x="250803" y="264700"/>
                  <a:pt x="250813" y="264690"/>
                  <a:pt x="250822" y="264681"/>
                </a:cubicBezTo>
                <a:cubicBezTo>
                  <a:pt x="250832" y="264671"/>
                  <a:pt x="250842" y="264671"/>
                  <a:pt x="250842" y="264662"/>
                </a:cubicBezTo>
                <a:cubicBezTo>
                  <a:pt x="251337" y="264223"/>
                  <a:pt x="251384" y="263481"/>
                  <a:pt x="250946" y="262985"/>
                </a:cubicBezTo>
                <a:cubicBezTo>
                  <a:pt x="250632" y="262776"/>
                  <a:pt x="250308" y="262652"/>
                  <a:pt x="249984" y="262652"/>
                </a:cubicBezTo>
                <a:lnTo>
                  <a:pt x="249984" y="262652"/>
                </a:lnTo>
                <a:close/>
                <a:moveTo>
                  <a:pt x="256842" y="256156"/>
                </a:moveTo>
                <a:cubicBezTo>
                  <a:pt x="256537" y="256156"/>
                  <a:pt x="256233" y="256270"/>
                  <a:pt x="255995" y="256508"/>
                </a:cubicBezTo>
                <a:cubicBezTo>
                  <a:pt x="254899" y="257613"/>
                  <a:pt x="253785" y="258699"/>
                  <a:pt x="252632" y="259785"/>
                </a:cubicBezTo>
                <a:cubicBezTo>
                  <a:pt x="252156" y="260233"/>
                  <a:pt x="252137" y="260985"/>
                  <a:pt x="252585" y="261461"/>
                </a:cubicBezTo>
                <a:cubicBezTo>
                  <a:pt x="252823" y="261709"/>
                  <a:pt x="253137" y="261842"/>
                  <a:pt x="253451" y="261842"/>
                </a:cubicBezTo>
                <a:cubicBezTo>
                  <a:pt x="253747" y="261842"/>
                  <a:pt x="254042" y="261728"/>
                  <a:pt x="254271" y="261518"/>
                </a:cubicBezTo>
                <a:cubicBezTo>
                  <a:pt x="255423" y="260433"/>
                  <a:pt x="256566" y="259318"/>
                  <a:pt x="257680" y="258175"/>
                </a:cubicBezTo>
                <a:cubicBezTo>
                  <a:pt x="258147" y="257708"/>
                  <a:pt x="258138" y="256965"/>
                  <a:pt x="257671" y="256499"/>
                </a:cubicBezTo>
                <a:cubicBezTo>
                  <a:pt x="257452" y="256270"/>
                  <a:pt x="257157" y="256156"/>
                  <a:pt x="256842" y="256156"/>
                </a:cubicBezTo>
                <a:lnTo>
                  <a:pt x="256842" y="256156"/>
                </a:lnTo>
                <a:close/>
                <a:moveTo>
                  <a:pt x="263291" y="249250"/>
                </a:moveTo>
                <a:cubicBezTo>
                  <a:pt x="262967" y="249250"/>
                  <a:pt x="262633" y="249393"/>
                  <a:pt x="262395" y="249660"/>
                </a:cubicBezTo>
                <a:cubicBezTo>
                  <a:pt x="261367" y="250831"/>
                  <a:pt x="260309" y="251993"/>
                  <a:pt x="259252" y="253136"/>
                </a:cubicBezTo>
                <a:cubicBezTo>
                  <a:pt x="258804" y="253613"/>
                  <a:pt x="258823" y="254365"/>
                  <a:pt x="259309" y="254813"/>
                </a:cubicBezTo>
                <a:cubicBezTo>
                  <a:pt x="259538" y="255032"/>
                  <a:pt x="259833" y="255137"/>
                  <a:pt x="260119" y="255137"/>
                </a:cubicBezTo>
                <a:cubicBezTo>
                  <a:pt x="260433" y="255137"/>
                  <a:pt x="260748" y="255003"/>
                  <a:pt x="260986" y="254765"/>
                </a:cubicBezTo>
                <a:cubicBezTo>
                  <a:pt x="262005" y="253670"/>
                  <a:pt x="263024" y="252555"/>
                  <a:pt x="264015" y="251422"/>
                </a:cubicBezTo>
                <a:cubicBezTo>
                  <a:pt x="264015" y="251412"/>
                  <a:pt x="264015" y="251412"/>
                  <a:pt x="264024" y="251412"/>
                </a:cubicBezTo>
                <a:cubicBezTo>
                  <a:pt x="264034" y="251393"/>
                  <a:pt x="264043" y="251384"/>
                  <a:pt x="264053" y="251374"/>
                </a:cubicBezTo>
                <a:lnTo>
                  <a:pt x="264062" y="251365"/>
                </a:lnTo>
                <a:cubicBezTo>
                  <a:pt x="264081" y="251346"/>
                  <a:pt x="264100" y="251327"/>
                  <a:pt x="264110" y="251308"/>
                </a:cubicBezTo>
                <a:cubicBezTo>
                  <a:pt x="264119" y="251298"/>
                  <a:pt x="264129" y="251289"/>
                  <a:pt x="264138" y="251279"/>
                </a:cubicBezTo>
                <a:cubicBezTo>
                  <a:pt x="264138" y="251269"/>
                  <a:pt x="264148" y="251269"/>
                  <a:pt x="264148" y="251260"/>
                </a:cubicBezTo>
                <a:cubicBezTo>
                  <a:pt x="264157" y="251250"/>
                  <a:pt x="264167" y="251241"/>
                  <a:pt x="264186" y="251222"/>
                </a:cubicBezTo>
                <a:cubicBezTo>
                  <a:pt x="264186" y="251222"/>
                  <a:pt x="264186" y="251222"/>
                  <a:pt x="264186" y="251212"/>
                </a:cubicBezTo>
                <a:cubicBezTo>
                  <a:pt x="264624" y="250717"/>
                  <a:pt x="264577" y="249965"/>
                  <a:pt x="264072" y="249536"/>
                </a:cubicBezTo>
                <a:cubicBezTo>
                  <a:pt x="263853" y="249345"/>
                  <a:pt x="263567" y="249250"/>
                  <a:pt x="263291" y="249250"/>
                </a:cubicBezTo>
                <a:lnTo>
                  <a:pt x="263291" y="249250"/>
                </a:lnTo>
                <a:close/>
                <a:moveTo>
                  <a:pt x="269301" y="241954"/>
                </a:moveTo>
                <a:cubicBezTo>
                  <a:pt x="268939" y="241954"/>
                  <a:pt x="268587" y="242116"/>
                  <a:pt x="268348" y="242411"/>
                </a:cubicBezTo>
                <a:cubicBezTo>
                  <a:pt x="267386" y="243659"/>
                  <a:pt x="266424" y="244878"/>
                  <a:pt x="265424" y="246088"/>
                </a:cubicBezTo>
                <a:cubicBezTo>
                  <a:pt x="265005" y="246593"/>
                  <a:pt x="265081" y="247345"/>
                  <a:pt x="265596" y="247764"/>
                </a:cubicBezTo>
                <a:cubicBezTo>
                  <a:pt x="265805" y="247945"/>
                  <a:pt x="266082" y="248031"/>
                  <a:pt x="266348" y="248031"/>
                </a:cubicBezTo>
                <a:cubicBezTo>
                  <a:pt x="266691" y="248031"/>
                  <a:pt x="267024" y="247879"/>
                  <a:pt x="267263" y="247602"/>
                </a:cubicBezTo>
                <a:cubicBezTo>
                  <a:pt x="267567" y="247231"/>
                  <a:pt x="267872" y="246850"/>
                  <a:pt x="268187" y="246478"/>
                </a:cubicBezTo>
                <a:cubicBezTo>
                  <a:pt x="268187" y="246469"/>
                  <a:pt x="268196" y="246469"/>
                  <a:pt x="268196" y="246459"/>
                </a:cubicBezTo>
                <a:cubicBezTo>
                  <a:pt x="268206" y="246450"/>
                  <a:pt x="268215" y="246431"/>
                  <a:pt x="268225" y="246431"/>
                </a:cubicBezTo>
                <a:cubicBezTo>
                  <a:pt x="268234" y="246421"/>
                  <a:pt x="268234" y="246412"/>
                  <a:pt x="268244" y="246402"/>
                </a:cubicBezTo>
                <a:cubicBezTo>
                  <a:pt x="268253" y="246393"/>
                  <a:pt x="268263" y="246383"/>
                  <a:pt x="268263" y="246383"/>
                </a:cubicBezTo>
                <a:cubicBezTo>
                  <a:pt x="268282" y="246364"/>
                  <a:pt x="268291" y="246345"/>
                  <a:pt x="268301" y="246326"/>
                </a:cubicBezTo>
                <a:cubicBezTo>
                  <a:pt x="268310" y="246326"/>
                  <a:pt x="268320" y="246316"/>
                  <a:pt x="268320" y="246307"/>
                </a:cubicBezTo>
                <a:cubicBezTo>
                  <a:pt x="268329" y="246297"/>
                  <a:pt x="268339" y="246288"/>
                  <a:pt x="268348" y="246278"/>
                </a:cubicBezTo>
                <a:cubicBezTo>
                  <a:pt x="268358" y="246269"/>
                  <a:pt x="268358" y="246259"/>
                  <a:pt x="268368" y="246250"/>
                </a:cubicBezTo>
                <a:cubicBezTo>
                  <a:pt x="268377" y="246240"/>
                  <a:pt x="268387" y="246231"/>
                  <a:pt x="268396" y="246221"/>
                </a:cubicBezTo>
                <a:cubicBezTo>
                  <a:pt x="268396" y="246212"/>
                  <a:pt x="268406" y="246202"/>
                  <a:pt x="268406" y="246202"/>
                </a:cubicBezTo>
                <a:cubicBezTo>
                  <a:pt x="268425" y="246183"/>
                  <a:pt x="268434" y="246164"/>
                  <a:pt x="268453" y="246145"/>
                </a:cubicBezTo>
                <a:cubicBezTo>
                  <a:pt x="268453" y="246145"/>
                  <a:pt x="268453" y="246136"/>
                  <a:pt x="268463" y="246136"/>
                </a:cubicBezTo>
                <a:cubicBezTo>
                  <a:pt x="268472" y="246116"/>
                  <a:pt x="268482" y="246107"/>
                  <a:pt x="268491" y="246088"/>
                </a:cubicBezTo>
                <a:cubicBezTo>
                  <a:pt x="268501" y="246088"/>
                  <a:pt x="268501" y="246078"/>
                  <a:pt x="268510" y="246078"/>
                </a:cubicBezTo>
                <a:cubicBezTo>
                  <a:pt x="268520" y="246059"/>
                  <a:pt x="268529" y="246050"/>
                  <a:pt x="268539" y="246031"/>
                </a:cubicBezTo>
                <a:cubicBezTo>
                  <a:pt x="268548" y="246031"/>
                  <a:pt x="268548" y="246031"/>
                  <a:pt x="268548" y="246021"/>
                </a:cubicBezTo>
                <a:cubicBezTo>
                  <a:pt x="268577" y="245983"/>
                  <a:pt x="268615" y="245945"/>
                  <a:pt x="268644" y="245907"/>
                </a:cubicBezTo>
                <a:lnTo>
                  <a:pt x="268644" y="245907"/>
                </a:lnTo>
                <a:cubicBezTo>
                  <a:pt x="268663" y="245888"/>
                  <a:pt x="268672" y="245869"/>
                  <a:pt x="268691" y="245850"/>
                </a:cubicBezTo>
                <a:lnTo>
                  <a:pt x="268691" y="245850"/>
                </a:lnTo>
                <a:cubicBezTo>
                  <a:pt x="268720" y="245812"/>
                  <a:pt x="268758" y="245764"/>
                  <a:pt x="268787" y="245726"/>
                </a:cubicBezTo>
                <a:lnTo>
                  <a:pt x="268787" y="245726"/>
                </a:lnTo>
                <a:cubicBezTo>
                  <a:pt x="269282" y="245107"/>
                  <a:pt x="269777" y="244478"/>
                  <a:pt x="270253" y="243859"/>
                </a:cubicBezTo>
                <a:cubicBezTo>
                  <a:pt x="270654" y="243335"/>
                  <a:pt x="270558" y="242583"/>
                  <a:pt x="270044" y="242183"/>
                </a:cubicBezTo>
                <a:cubicBezTo>
                  <a:pt x="269806" y="242030"/>
                  <a:pt x="269549" y="241954"/>
                  <a:pt x="269301" y="241954"/>
                </a:cubicBezTo>
                <a:lnTo>
                  <a:pt x="269301" y="241954"/>
                </a:lnTo>
                <a:close/>
                <a:moveTo>
                  <a:pt x="274825" y="234286"/>
                </a:moveTo>
                <a:cubicBezTo>
                  <a:pt x="274444" y="234286"/>
                  <a:pt x="274073" y="234477"/>
                  <a:pt x="273835" y="234820"/>
                </a:cubicBezTo>
                <a:cubicBezTo>
                  <a:pt x="272959" y="236115"/>
                  <a:pt x="272063" y="237401"/>
                  <a:pt x="271158" y="238658"/>
                </a:cubicBezTo>
                <a:cubicBezTo>
                  <a:pt x="270768" y="239192"/>
                  <a:pt x="270892" y="239935"/>
                  <a:pt x="271416" y="240316"/>
                </a:cubicBezTo>
                <a:cubicBezTo>
                  <a:pt x="271625" y="240478"/>
                  <a:pt x="271873" y="240544"/>
                  <a:pt x="272111" y="240544"/>
                </a:cubicBezTo>
                <a:cubicBezTo>
                  <a:pt x="272482" y="240544"/>
                  <a:pt x="272835" y="240363"/>
                  <a:pt x="273082" y="240049"/>
                </a:cubicBezTo>
                <a:cubicBezTo>
                  <a:pt x="273435" y="239554"/>
                  <a:pt x="273787" y="239058"/>
                  <a:pt x="274140" y="238563"/>
                </a:cubicBezTo>
                <a:cubicBezTo>
                  <a:pt x="274140" y="238563"/>
                  <a:pt x="274140" y="238554"/>
                  <a:pt x="274149" y="238554"/>
                </a:cubicBezTo>
                <a:cubicBezTo>
                  <a:pt x="274159" y="238544"/>
                  <a:pt x="274168" y="238525"/>
                  <a:pt x="274168" y="238516"/>
                </a:cubicBezTo>
                <a:cubicBezTo>
                  <a:pt x="274178" y="238506"/>
                  <a:pt x="274187" y="238506"/>
                  <a:pt x="274187" y="238496"/>
                </a:cubicBezTo>
                <a:cubicBezTo>
                  <a:pt x="274197" y="238487"/>
                  <a:pt x="274197" y="238477"/>
                  <a:pt x="274206" y="238468"/>
                </a:cubicBezTo>
                <a:cubicBezTo>
                  <a:pt x="274225" y="238449"/>
                  <a:pt x="274235" y="238430"/>
                  <a:pt x="274244" y="238411"/>
                </a:cubicBezTo>
                <a:cubicBezTo>
                  <a:pt x="274254" y="238401"/>
                  <a:pt x="274254" y="238411"/>
                  <a:pt x="274254" y="238401"/>
                </a:cubicBezTo>
                <a:cubicBezTo>
                  <a:pt x="274263" y="238382"/>
                  <a:pt x="274273" y="238363"/>
                  <a:pt x="274292" y="238354"/>
                </a:cubicBezTo>
                <a:cubicBezTo>
                  <a:pt x="274292" y="238344"/>
                  <a:pt x="274292" y="238344"/>
                  <a:pt x="274292" y="238344"/>
                </a:cubicBezTo>
                <a:cubicBezTo>
                  <a:pt x="274778" y="237658"/>
                  <a:pt x="275264" y="236953"/>
                  <a:pt x="275721" y="236258"/>
                </a:cubicBezTo>
                <a:cubicBezTo>
                  <a:pt x="275730" y="236258"/>
                  <a:pt x="275721" y="236268"/>
                  <a:pt x="275730" y="236258"/>
                </a:cubicBezTo>
                <a:cubicBezTo>
                  <a:pt x="275740" y="236239"/>
                  <a:pt x="275749" y="236220"/>
                  <a:pt x="275768" y="236201"/>
                </a:cubicBezTo>
                <a:cubicBezTo>
                  <a:pt x="275768" y="236191"/>
                  <a:pt x="275778" y="236182"/>
                  <a:pt x="275787" y="236172"/>
                </a:cubicBezTo>
                <a:cubicBezTo>
                  <a:pt x="275787" y="236163"/>
                  <a:pt x="275797" y="236163"/>
                  <a:pt x="275797" y="236153"/>
                </a:cubicBezTo>
                <a:cubicBezTo>
                  <a:pt x="275807" y="236144"/>
                  <a:pt x="275807" y="236144"/>
                  <a:pt x="275816" y="236134"/>
                </a:cubicBezTo>
                <a:cubicBezTo>
                  <a:pt x="276178" y="235582"/>
                  <a:pt x="276035" y="234848"/>
                  <a:pt x="275492" y="234477"/>
                </a:cubicBezTo>
                <a:cubicBezTo>
                  <a:pt x="275292" y="234353"/>
                  <a:pt x="275064" y="234286"/>
                  <a:pt x="274825" y="234286"/>
                </a:cubicBezTo>
                <a:lnTo>
                  <a:pt x="274825" y="234286"/>
                </a:lnTo>
                <a:close/>
                <a:moveTo>
                  <a:pt x="279874" y="226295"/>
                </a:moveTo>
                <a:cubicBezTo>
                  <a:pt x="279464" y="226295"/>
                  <a:pt x="279064" y="226504"/>
                  <a:pt x="278845" y="226885"/>
                </a:cubicBezTo>
                <a:cubicBezTo>
                  <a:pt x="278054" y="228238"/>
                  <a:pt x="277245" y="229572"/>
                  <a:pt x="276407" y="230896"/>
                </a:cubicBezTo>
                <a:cubicBezTo>
                  <a:pt x="276054" y="231448"/>
                  <a:pt x="276216" y="232191"/>
                  <a:pt x="276778" y="232534"/>
                </a:cubicBezTo>
                <a:cubicBezTo>
                  <a:pt x="276978" y="232667"/>
                  <a:pt x="277197" y="232724"/>
                  <a:pt x="277407" y="232724"/>
                </a:cubicBezTo>
                <a:cubicBezTo>
                  <a:pt x="277797" y="232724"/>
                  <a:pt x="278188" y="232524"/>
                  <a:pt x="278407" y="232172"/>
                </a:cubicBezTo>
                <a:cubicBezTo>
                  <a:pt x="278645" y="231781"/>
                  <a:pt x="278902" y="231391"/>
                  <a:pt x="279131" y="231010"/>
                </a:cubicBezTo>
                <a:lnTo>
                  <a:pt x="279131" y="231000"/>
                </a:lnTo>
                <a:cubicBezTo>
                  <a:pt x="279159" y="230962"/>
                  <a:pt x="279188" y="230915"/>
                  <a:pt x="279216" y="230867"/>
                </a:cubicBezTo>
                <a:cubicBezTo>
                  <a:pt x="279226" y="230867"/>
                  <a:pt x="279226" y="230857"/>
                  <a:pt x="279226" y="230848"/>
                </a:cubicBezTo>
                <a:cubicBezTo>
                  <a:pt x="279236" y="230838"/>
                  <a:pt x="279245" y="230829"/>
                  <a:pt x="279255" y="230819"/>
                </a:cubicBezTo>
                <a:cubicBezTo>
                  <a:pt x="279255" y="230810"/>
                  <a:pt x="279264" y="230800"/>
                  <a:pt x="279264" y="230791"/>
                </a:cubicBezTo>
                <a:cubicBezTo>
                  <a:pt x="279274" y="230781"/>
                  <a:pt x="279283" y="230772"/>
                  <a:pt x="279283" y="230762"/>
                </a:cubicBezTo>
                <a:cubicBezTo>
                  <a:pt x="279293" y="230743"/>
                  <a:pt x="279302" y="230734"/>
                  <a:pt x="279312" y="230715"/>
                </a:cubicBezTo>
                <a:lnTo>
                  <a:pt x="279321" y="230705"/>
                </a:lnTo>
                <a:cubicBezTo>
                  <a:pt x="279331" y="230686"/>
                  <a:pt x="279340" y="230667"/>
                  <a:pt x="279350" y="230648"/>
                </a:cubicBezTo>
                <a:cubicBezTo>
                  <a:pt x="279359" y="230648"/>
                  <a:pt x="279359" y="230629"/>
                  <a:pt x="279369" y="230629"/>
                </a:cubicBezTo>
                <a:cubicBezTo>
                  <a:pt x="279378" y="230610"/>
                  <a:pt x="279388" y="230600"/>
                  <a:pt x="279397" y="230581"/>
                </a:cubicBezTo>
                <a:cubicBezTo>
                  <a:pt x="279397" y="230581"/>
                  <a:pt x="279397" y="230581"/>
                  <a:pt x="279397" y="230572"/>
                </a:cubicBezTo>
                <a:cubicBezTo>
                  <a:pt x="279912" y="229753"/>
                  <a:pt x="280398" y="228924"/>
                  <a:pt x="280893" y="228086"/>
                </a:cubicBezTo>
                <a:cubicBezTo>
                  <a:pt x="281226" y="227514"/>
                  <a:pt x="281036" y="226790"/>
                  <a:pt x="280464" y="226457"/>
                </a:cubicBezTo>
                <a:cubicBezTo>
                  <a:pt x="280283" y="226352"/>
                  <a:pt x="280083" y="226295"/>
                  <a:pt x="279874" y="226295"/>
                </a:cubicBezTo>
                <a:lnTo>
                  <a:pt x="279874" y="226295"/>
                </a:lnTo>
                <a:close/>
                <a:moveTo>
                  <a:pt x="284408" y="218008"/>
                </a:moveTo>
                <a:cubicBezTo>
                  <a:pt x="283969" y="218008"/>
                  <a:pt x="283550" y="218237"/>
                  <a:pt x="283341" y="218656"/>
                </a:cubicBezTo>
                <a:cubicBezTo>
                  <a:pt x="282636" y="220047"/>
                  <a:pt x="281912" y="221437"/>
                  <a:pt x="281160" y="222809"/>
                </a:cubicBezTo>
                <a:cubicBezTo>
                  <a:pt x="280845" y="223390"/>
                  <a:pt x="281055" y="224114"/>
                  <a:pt x="281636" y="224428"/>
                </a:cubicBezTo>
                <a:cubicBezTo>
                  <a:pt x="281817" y="224523"/>
                  <a:pt x="282007" y="224571"/>
                  <a:pt x="282207" y="224571"/>
                </a:cubicBezTo>
                <a:cubicBezTo>
                  <a:pt x="282626" y="224571"/>
                  <a:pt x="283036" y="224352"/>
                  <a:pt x="283246" y="223961"/>
                </a:cubicBezTo>
                <a:cubicBezTo>
                  <a:pt x="283674" y="223190"/>
                  <a:pt x="284093" y="222409"/>
                  <a:pt x="284503" y="221628"/>
                </a:cubicBezTo>
                <a:cubicBezTo>
                  <a:pt x="284503" y="221628"/>
                  <a:pt x="284503" y="221628"/>
                  <a:pt x="284503" y="221618"/>
                </a:cubicBezTo>
                <a:cubicBezTo>
                  <a:pt x="284531" y="221561"/>
                  <a:pt x="284570" y="221494"/>
                  <a:pt x="284608" y="221428"/>
                </a:cubicBezTo>
                <a:cubicBezTo>
                  <a:pt x="284608" y="221418"/>
                  <a:pt x="284608" y="221418"/>
                  <a:pt x="284608" y="221409"/>
                </a:cubicBezTo>
                <a:cubicBezTo>
                  <a:pt x="284617" y="221399"/>
                  <a:pt x="284627" y="221380"/>
                  <a:pt x="284636" y="221371"/>
                </a:cubicBezTo>
                <a:cubicBezTo>
                  <a:pt x="284636" y="221361"/>
                  <a:pt x="284636" y="221361"/>
                  <a:pt x="284636" y="221351"/>
                </a:cubicBezTo>
                <a:cubicBezTo>
                  <a:pt x="284646" y="221342"/>
                  <a:pt x="284655" y="221323"/>
                  <a:pt x="284665" y="221313"/>
                </a:cubicBezTo>
                <a:cubicBezTo>
                  <a:pt x="284665" y="221304"/>
                  <a:pt x="284665" y="221304"/>
                  <a:pt x="284674" y="221294"/>
                </a:cubicBezTo>
                <a:cubicBezTo>
                  <a:pt x="284684" y="221275"/>
                  <a:pt x="284693" y="221266"/>
                  <a:pt x="284703" y="221237"/>
                </a:cubicBezTo>
                <a:cubicBezTo>
                  <a:pt x="284703" y="221228"/>
                  <a:pt x="284712" y="221218"/>
                  <a:pt x="284722" y="221199"/>
                </a:cubicBezTo>
                <a:lnTo>
                  <a:pt x="284731" y="221180"/>
                </a:lnTo>
                <a:cubicBezTo>
                  <a:pt x="284741" y="221161"/>
                  <a:pt x="284751" y="221151"/>
                  <a:pt x="284751" y="221142"/>
                </a:cubicBezTo>
                <a:cubicBezTo>
                  <a:pt x="284760" y="221132"/>
                  <a:pt x="284760" y="221123"/>
                  <a:pt x="284770" y="221113"/>
                </a:cubicBezTo>
                <a:cubicBezTo>
                  <a:pt x="284770" y="221104"/>
                  <a:pt x="284779" y="221085"/>
                  <a:pt x="284789" y="221075"/>
                </a:cubicBezTo>
                <a:cubicBezTo>
                  <a:pt x="284789" y="221066"/>
                  <a:pt x="284789" y="221066"/>
                  <a:pt x="284798" y="221056"/>
                </a:cubicBezTo>
                <a:cubicBezTo>
                  <a:pt x="284808" y="221028"/>
                  <a:pt x="284817" y="221009"/>
                  <a:pt x="284827" y="220990"/>
                </a:cubicBezTo>
                <a:lnTo>
                  <a:pt x="284836" y="220980"/>
                </a:lnTo>
                <a:cubicBezTo>
                  <a:pt x="284846" y="220961"/>
                  <a:pt x="284855" y="220951"/>
                  <a:pt x="284865" y="220932"/>
                </a:cubicBezTo>
                <a:cubicBezTo>
                  <a:pt x="284865" y="220923"/>
                  <a:pt x="284865" y="220923"/>
                  <a:pt x="284865" y="220913"/>
                </a:cubicBezTo>
                <a:cubicBezTo>
                  <a:pt x="285065" y="220523"/>
                  <a:pt x="285274" y="220123"/>
                  <a:pt x="285474" y="219732"/>
                </a:cubicBezTo>
                <a:cubicBezTo>
                  <a:pt x="285770" y="219132"/>
                  <a:pt x="285532" y="218418"/>
                  <a:pt x="284941" y="218132"/>
                </a:cubicBezTo>
                <a:cubicBezTo>
                  <a:pt x="284770" y="218046"/>
                  <a:pt x="284589" y="218008"/>
                  <a:pt x="284408" y="218008"/>
                </a:cubicBezTo>
                <a:lnTo>
                  <a:pt x="284408" y="218008"/>
                </a:lnTo>
                <a:close/>
                <a:moveTo>
                  <a:pt x="288399" y="209445"/>
                </a:moveTo>
                <a:cubicBezTo>
                  <a:pt x="287941" y="209445"/>
                  <a:pt x="287494" y="209712"/>
                  <a:pt x="287313" y="210169"/>
                </a:cubicBezTo>
                <a:cubicBezTo>
                  <a:pt x="286694" y="211607"/>
                  <a:pt x="286055" y="213036"/>
                  <a:pt x="285398" y="214446"/>
                </a:cubicBezTo>
                <a:cubicBezTo>
                  <a:pt x="285122" y="215046"/>
                  <a:pt x="285370" y="215751"/>
                  <a:pt x="285979" y="216027"/>
                </a:cubicBezTo>
                <a:cubicBezTo>
                  <a:pt x="286141" y="216103"/>
                  <a:pt x="286303" y="216141"/>
                  <a:pt x="286484" y="216141"/>
                </a:cubicBezTo>
                <a:cubicBezTo>
                  <a:pt x="286932" y="216141"/>
                  <a:pt x="287360" y="215894"/>
                  <a:pt x="287551" y="215455"/>
                </a:cubicBezTo>
                <a:cubicBezTo>
                  <a:pt x="288227" y="214027"/>
                  <a:pt x="288884" y="212569"/>
                  <a:pt x="289503" y="211103"/>
                </a:cubicBezTo>
                <a:cubicBezTo>
                  <a:pt x="289761" y="210502"/>
                  <a:pt x="289475" y="209807"/>
                  <a:pt x="288884" y="209550"/>
                </a:cubicBezTo>
                <a:cubicBezTo>
                  <a:pt x="288713" y="209483"/>
                  <a:pt x="288561" y="209445"/>
                  <a:pt x="288399" y="209445"/>
                </a:cubicBezTo>
                <a:lnTo>
                  <a:pt x="288399" y="209445"/>
                </a:lnTo>
                <a:close/>
                <a:moveTo>
                  <a:pt x="291847" y="200654"/>
                </a:moveTo>
                <a:cubicBezTo>
                  <a:pt x="291351" y="200654"/>
                  <a:pt x="290894" y="200949"/>
                  <a:pt x="290723" y="201444"/>
                </a:cubicBezTo>
                <a:cubicBezTo>
                  <a:pt x="290199" y="202911"/>
                  <a:pt x="289656" y="204387"/>
                  <a:pt x="289084" y="205835"/>
                </a:cubicBezTo>
                <a:cubicBezTo>
                  <a:pt x="288846" y="206445"/>
                  <a:pt x="289151" y="207140"/>
                  <a:pt x="289751" y="207378"/>
                </a:cubicBezTo>
                <a:cubicBezTo>
                  <a:pt x="289904" y="207435"/>
                  <a:pt x="290046" y="207464"/>
                  <a:pt x="290189" y="207464"/>
                </a:cubicBezTo>
                <a:cubicBezTo>
                  <a:pt x="290666" y="207464"/>
                  <a:pt x="291123" y="207178"/>
                  <a:pt x="291294" y="206702"/>
                </a:cubicBezTo>
                <a:cubicBezTo>
                  <a:pt x="291332" y="206607"/>
                  <a:pt x="291370" y="206521"/>
                  <a:pt x="291408" y="206435"/>
                </a:cubicBezTo>
                <a:lnTo>
                  <a:pt x="291408" y="206426"/>
                </a:lnTo>
                <a:cubicBezTo>
                  <a:pt x="291418" y="206407"/>
                  <a:pt x="291428" y="206388"/>
                  <a:pt x="291428" y="206369"/>
                </a:cubicBezTo>
                <a:cubicBezTo>
                  <a:pt x="291437" y="206359"/>
                  <a:pt x="291437" y="206359"/>
                  <a:pt x="291437" y="206350"/>
                </a:cubicBezTo>
                <a:cubicBezTo>
                  <a:pt x="291447" y="206340"/>
                  <a:pt x="291447" y="206331"/>
                  <a:pt x="291456" y="206321"/>
                </a:cubicBezTo>
                <a:cubicBezTo>
                  <a:pt x="291942" y="205064"/>
                  <a:pt x="292409" y="203816"/>
                  <a:pt x="292856" y="202549"/>
                </a:cubicBezTo>
                <a:lnTo>
                  <a:pt x="292856" y="202549"/>
                </a:lnTo>
                <a:cubicBezTo>
                  <a:pt x="292866" y="202530"/>
                  <a:pt x="292866" y="202521"/>
                  <a:pt x="292875" y="202501"/>
                </a:cubicBezTo>
                <a:cubicBezTo>
                  <a:pt x="292875" y="202492"/>
                  <a:pt x="292885" y="202482"/>
                  <a:pt x="292885" y="202473"/>
                </a:cubicBezTo>
                <a:cubicBezTo>
                  <a:pt x="292885" y="202463"/>
                  <a:pt x="292894" y="202454"/>
                  <a:pt x="292894" y="202444"/>
                </a:cubicBezTo>
                <a:cubicBezTo>
                  <a:pt x="292913" y="202378"/>
                  <a:pt x="292942" y="202311"/>
                  <a:pt x="292971" y="202244"/>
                </a:cubicBezTo>
                <a:cubicBezTo>
                  <a:pt x="293180" y="201625"/>
                  <a:pt x="292866" y="200939"/>
                  <a:pt x="292247" y="200720"/>
                </a:cubicBezTo>
                <a:cubicBezTo>
                  <a:pt x="292123" y="200673"/>
                  <a:pt x="291980" y="200654"/>
                  <a:pt x="291847" y="200654"/>
                </a:cubicBezTo>
                <a:lnTo>
                  <a:pt x="291847" y="200654"/>
                </a:lnTo>
                <a:close/>
                <a:moveTo>
                  <a:pt x="294733" y="191662"/>
                </a:moveTo>
                <a:cubicBezTo>
                  <a:pt x="294209" y="191662"/>
                  <a:pt x="293742" y="191995"/>
                  <a:pt x="293590" y="192519"/>
                </a:cubicBezTo>
                <a:cubicBezTo>
                  <a:pt x="293161" y="194024"/>
                  <a:pt x="292704" y="195520"/>
                  <a:pt x="292228" y="197015"/>
                </a:cubicBezTo>
                <a:cubicBezTo>
                  <a:pt x="292028" y="197634"/>
                  <a:pt x="292371" y="198310"/>
                  <a:pt x="292999" y="198511"/>
                </a:cubicBezTo>
                <a:cubicBezTo>
                  <a:pt x="293123" y="198549"/>
                  <a:pt x="293237" y="198568"/>
                  <a:pt x="293361" y="198568"/>
                </a:cubicBezTo>
                <a:cubicBezTo>
                  <a:pt x="293866" y="198568"/>
                  <a:pt x="294333" y="198244"/>
                  <a:pt x="294495" y="197739"/>
                </a:cubicBezTo>
                <a:cubicBezTo>
                  <a:pt x="294733" y="196987"/>
                  <a:pt x="294971" y="196234"/>
                  <a:pt x="295199" y="195472"/>
                </a:cubicBezTo>
                <a:lnTo>
                  <a:pt x="295199" y="195453"/>
                </a:lnTo>
                <a:cubicBezTo>
                  <a:pt x="295209" y="195434"/>
                  <a:pt x="295209" y="195415"/>
                  <a:pt x="295218" y="195396"/>
                </a:cubicBezTo>
                <a:cubicBezTo>
                  <a:pt x="295218" y="195386"/>
                  <a:pt x="295218" y="195386"/>
                  <a:pt x="295218" y="195377"/>
                </a:cubicBezTo>
                <a:cubicBezTo>
                  <a:pt x="295228" y="195358"/>
                  <a:pt x="295228" y="195348"/>
                  <a:pt x="295238" y="195329"/>
                </a:cubicBezTo>
                <a:cubicBezTo>
                  <a:pt x="295238" y="195320"/>
                  <a:pt x="295238" y="195310"/>
                  <a:pt x="295247" y="195301"/>
                </a:cubicBezTo>
                <a:cubicBezTo>
                  <a:pt x="295247" y="195282"/>
                  <a:pt x="295257" y="195262"/>
                  <a:pt x="295257" y="195243"/>
                </a:cubicBezTo>
                <a:cubicBezTo>
                  <a:pt x="295266" y="195234"/>
                  <a:pt x="295266" y="195224"/>
                  <a:pt x="295276" y="195215"/>
                </a:cubicBezTo>
                <a:cubicBezTo>
                  <a:pt x="295276" y="195205"/>
                  <a:pt x="295276" y="195196"/>
                  <a:pt x="295276" y="195186"/>
                </a:cubicBezTo>
                <a:cubicBezTo>
                  <a:pt x="295285" y="195177"/>
                  <a:pt x="295285" y="195158"/>
                  <a:pt x="295295" y="195148"/>
                </a:cubicBezTo>
                <a:cubicBezTo>
                  <a:pt x="295295" y="195139"/>
                  <a:pt x="295295" y="195129"/>
                  <a:pt x="295295" y="195129"/>
                </a:cubicBezTo>
                <a:cubicBezTo>
                  <a:pt x="295495" y="194481"/>
                  <a:pt x="295685" y="193815"/>
                  <a:pt x="295876" y="193157"/>
                </a:cubicBezTo>
                <a:cubicBezTo>
                  <a:pt x="296066" y="192538"/>
                  <a:pt x="295685" y="191872"/>
                  <a:pt x="295057" y="191700"/>
                </a:cubicBezTo>
                <a:cubicBezTo>
                  <a:pt x="294952" y="191672"/>
                  <a:pt x="294847" y="191662"/>
                  <a:pt x="294733" y="191662"/>
                </a:cubicBezTo>
                <a:lnTo>
                  <a:pt x="294733" y="191662"/>
                </a:lnTo>
                <a:close/>
                <a:moveTo>
                  <a:pt x="297038" y="182499"/>
                </a:moveTo>
                <a:cubicBezTo>
                  <a:pt x="296485" y="182499"/>
                  <a:pt x="296000" y="182870"/>
                  <a:pt x="295876" y="183432"/>
                </a:cubicBezTo>
                <a:cubicBezTo>
                  <a:pt x="295542" y="184966"/>
                  <a:pt x="295190" y="186480"/>
                  <a:pt x="294809" y="187995"/>
                </a:cubicBezTo>
                <a:cubicBezTo>
                  <a:pt x="294647" y="188624"/>
                  <a:pt x="295028" y="189281"/>
                  <a:pt x="295676" y="189433"/>
                </a:cubicBezTo>
                <a:cubicBezTo>
                  <a:pt x="295771" y="189462"/>
                  <a:pt x="295876" y="189471"/>
                  <a:pt x="295961" y="189471"/>
                </a:cubicBezTo>
                <a:cubicBezTo>
                  <a:pt x="296495" y="189471"/>
                  <a:pt x="296981" y="189109"/>
                  <a:pt x="297114" y="188566"/>
                </a:cubicBezTo>
                <a:cubicBezTo>
                  <a:pt x="297181" y="188338"/>
                  <a:pt x="297238" y="188090"/>
                  <a:pt x="297295" y="187852"/>
                </a:cubicBezTo>
                <a:lnTo>
                  <a:pt x="297304" y="187852"/>
                </a:lnTo>
                <a:cubicBezTo>
                  <a:pt x="297619" y="186547"/>
                  <a:pt x="297924" y="185252"/>
                  <a:pt x="298209" y="183937"/>
                </a:cubicBezTo>
                <a:cubicBezTo>
                  <a:pt x="298362" y="183299"/>
                  <a:pt x="297952" y="182661"/>
                  <a:pt x="297304" y="182528"/>
                </a:cubicBezTo>
                <a:cubicBezTo>
                  <a:pt x="297209" y="182509"/>
                  <a:pt x="297123" y="182499"/>
                  <a:pt x="297038" y="182499"/>
                </a:cubicBezTo>
                <a:lnTo>
                  <a:pt x="297038" y="182499"/>
                </a:lnTo>
                <a:close/>
                <a:moveTo>
                  <a:pt x="298771" y="173203"/>
                </a:moveTo>
                <a:cubicBezTo>
                  <a:pt x="298190" y="173203"/>
                  <a:pt x="297685" y="173622"/>
                  <a:pt x="297590" y="174212"/>
                </a:cubicBezTo>
                <a:cubicBezTo>
                  <a:pt x="297362" y="175755"/>
                  <a:pt x="297095" y="177298"/>
                  <a:pt x="296809" y="178822"/>
                </a:cubicBezTo>
                <a:cubicBezTo>
                  <a:pt x="296685" y="179470"/>
                  <a:pt x="297114" y="180099"/>
                  <a:pt x="297771" y="180213"/>
                </a:cubicBezTo>
                <a:cubicBezTo>
                  <a:pt x="297838" y="180223"/>
                  <a:pt x="297914" y="180232"/>
                  <a:pt x="297981" y="180232"/>
                </a:cubicBezTo>
                <a:cubicBezTo>
                  <a:pt x="298552" y="180232"/>
                  <a:pt x="299038" y="179832"/>
                  <a:pt x="299152" y="179251"/>
                </a:cubicBezTo>
                <a:cubicBezTo>
                  <a:pt x="299219" y="178889"/>
                  <a:pt x="299286" y="178527"/>
                  <a:pt x="299352" y="178165"/>
                </a:cubicBezTo>
                <a:lnTo>
                  <a:pt x="299352" y="178146"/>
                </a:lnTo>
                <a:cubicBezTo>
                  <a:pt x="299362" y="178137"/>
                  <a:pt x="299362" y="178117"/>
                  <a:pt x="299362" y="178108"/>
                </a:cubicBezTo>
                <a:cubicBezTo>
                  <a:pt x="299371" y="178089"/>
                  <a:pt x="299371" y="178079"/>
                  <a:pt x="299371" y="178070"/>
                </a:cubicBezTo>
                <a:cubicBezTo>
                  <a:pt x="299371" y="178060"/>
                  <a:pt x="299371" y="178051"/>
                  <a:pt x="299371" y="178051"/>
                </a:cubicBezTo>
                <a:cubicBezTo>
                  <a:pt x="299571" y="176889"/>
                  <a:pt x="299771" y="175727"/>
                  <a:pt x="299952" y="174555"/>
                </a:cubicBezTo>
                <a:cubicBezTo>
                  <a:pt x="300057" y="173907"/>
                  <a:pt x="299610" y="173298"/>
                  <a:pt x="298962" y="173193"/>
                </a:cubicBezTo>
                <a:cubicBezTo>
                  <a:pt x="298886" y="173203"/>
                  <a:pt x="298828" y="173203"/>
                  <a:pt x="298771" y="173203"/>
                </a:cubicBezTo>
                <a:lnTo>
                  <a:pt x="298771" y="173203"/>
                </a:lnTo>
                <a:close/>
                <a:moveTo>
                  <a:pt x="299905" y="163830"/>
                </a:moveTo>
                <a:cubicBezTo>
                  <a:pt x="299295" y="163830"/>
                  <a:pt x="298781" y="164297"/>
                  <a:pt x="298724" y="164906"/>
                </a:cubicBezTo>
                <a:cubicBezTo>
                  <a:pt x="298581" y="166468"/>
                  <a:pt x="298419" y="168021"/>
                  <a:pt x="298228" y="169564"/>
                </a:cubicBezTo>
                <a:cubicBezTo>
                  <a:pt x="298143" y="170212"/>
                  <a:pt x="298609" y="170812"/>
                  <a:pt x="299257" y="170898"/>
                </a:cubicBezTo>
                <a:cubicBezTo>
                  <a:pt x="299314" y="170898"/>
                  <a:pt x="299362" y="170907"/>
                  <a:pt x="299409" y="170907"/>
                </a:cubicBezTo>
                <a:cubicBezTo>
                  <a:pt x="300010" y="170907"/>
                  <a:pt x="300514" y="170459"/>
                  <a:pt x="300591" y="169859"/>
                </a:cubicBezTo>
                <a:cubicBezTo>
                  <a:pt x="300724" y="168783"/>
                  <a:pt x="300838" y="167688"/>
                  <a:pt x="300943" y="166611"/>
                </a:cubicBezTo>
                <a:lnTo>
                  <a:pt x="300943" y="166602"/>
                </a:lnTo>
                <a:cubicBezTo>
                  <a:pt x="300953" y="166583"/>
                  <a:pt x="300953" y="166554"/>
                  <a:pt x="300953" y="166535"/>
                </a:cubicBezTo>
                <a:lnTo>
                  <a:pt x="300953" y="166526"/>
                </a:lnTo>
                <a:cubicBezTo>
                  <a:pt x="300962" y="166478"/>
                  <a:pt x="300962" y="166430"/>
                  <a:pt x="300972" y="166383"/>
                </a:cubicBezTo>
                <a:cubicBezTo>
                  <a:pt x="300972" y="166383"/>
                  <a:pt x="300972" y="166373"/>
                  <a:pt x="300972" y="166364"/>
                </a:cubicBezTo>
                <a:cubicBezTo>
                  <a:pt x="300972" y="166345"/>
                  <a:pt x="300972" y="166335"/>
                  <a:pt x="300972" y="166316"/>
                </a:cubicBezTo>
                <a:cubicBezTo>
                  <a:pt x="300981" y="166306"/>
                  <a:pt x="300981" y="166297"/>
                  <a:pt x="300981" y="166287"/>
                </a:cubicBezTo>
                <a:cubicBezTo>
                  <a:pt x="300981" y="166278"/>
                  <a:pt x="300981" y="166259"/>
                  <a:pt x="300981" y="166249"/>
                </a:cubicBezTo>
                <a:cubicBezTo>
                  <a:pt x="300981" y="166240"/>
                  <a:pt x="300981" y="166230"/>
                  <a:pt x="300991" y="166211"/>
                </a:cubicBezTo>
                <a:cubicBezTo>
                  <a:pt x="300991" y="166202"/>
                  <a:pt x="300991" y="166202"/>
                  <a:pt x="300991" y="166192"/>
                </a:cubicBezTo>
                <a:cubicBezTo>
                  <a:pt x="301000" y="166116"/>
                  <a:pt x="301000" y="166040"/>
                  <a:pt x="301010" y="165973"/>
                </a:cubicBezTo>
                <a:lnTo>
                  <a:pt x="301010" y="165973"/>
                </a:lnTo>
                <a:cubicBezTo>
                  <a:pt x="301038" y="165687"/>
                  <a:pt x="301067" y="165392"/>
                  <a:pt x="301095" y="165106"/>
                </a:cubicBezTo>
                <a:cubicBezTo>
                  <a:pt x="301143" y="164459"/>
                  <a:pt x="300667" y="163878"/>
                  <a:pt x="300010" y="163820"/>
                </a:cubicBezTo>
                <a:cubicBezTo>
                  <a:pt x="299981" y="163830"/>
                  <a:pt x="299943" y="163830"/>
                  <a:pt x="299905" y="163830"/>
                </a:cubicBezTo>
                <a:lnTo>
                  <a:pt x="299905" y="163830"/>
                </a:lnTo>
                <a:close/>
                <a:moveTo>
                  <a:pt x="300457" y="154391"/>
                </a:moveTo>
                <a:cubicBezTo>
                  <a:pt x="299819" y="154391"/>
                  <a:pt x="299286" y="154905"/>
                  <a:pt x="299267" y="155553"/>
                </a:cubicBezTo>
                <a:cubicBezTo>
                  <a:pt x="299229" y="157124"/>
                  <a:pt x="299152" y="158686"/>
                  <a:pt x="299067" y="160239"/>
                </a:cubicBezTo>
                <a:cubicBezTo>
                  <a:pt x="299028" y="160896"/>
                  <a:pt x="299524" y="161458"/>
                  <a:pt x="300181" y="161496"/>
                </a:cubicBezTo>
                <a:cubicBezTo>
                  <a:pt x="300210" y="161496"/>
                  <a:pt x="300229" y="161496"/>
                  <a:pt x="300257" y="161496"/>
                </a:cubicBezTo>
                <a:cubicBezTo>
                  <a:pt x="300876" y="161496"/>
                  <a:pt x="301400" y="161001"/>
                  <a:pt x="301438" y="160372"/>
                </a:cubicBezTo>
                <a:cubicBezTo>
                  <a:pt x="301534" y="158791"/>
                  <a:pt x="301600" y="157201"/>
                  <a:pt x="301638" y="155610"/>
                </a:cubicBezTo>
                <a:cubicBezTo>
                  <a:pt x="301657" y="154953"/>
                  <a:pt x="301134" y="154410"/>
                  <a:pt x="300476" y="154391"/>
                </a:cubicBezTo>
                <a:cubicBezTo>
                  <a:pt x="300467" y="154391"/>
                  <a:pt x="300467" y="154391"/>
                  <a:pt x="300457" y="154391"/>
                </a:cubicBezTo>
                <a:lnTo>
                  <a:pt x="300457" y="154391"/>
                </a:lnTo>
                <a:close/>
                <a:moveTo>
                  <a:pt x="300419" y="144932"/>
                </a:moveTo>
                <a:cubicBezTo>
                  <a:pt x="300410" y="144932"/>
                  <a:pt x="300391" y="144932"/>
                  <a:pt x="300381" y="144932"/>
                </a:cubicBezTo>
                <a:cubicBezTo>
                  <a:pt x="299724" y="144951"/>
                  <a:pt x="299209" y="145513"/>
                  <a:pt x="299229" y="146161"/>
                </a:cubicBezTo>
                <a:cubicBezTo>
                  <a:pt x="299286" y="147723"/>
                  <a:pt x="299314" y="149285"/>
                  <a:pt x="299324" y="150847"/>
                </a:cubicBezTo>
                <a:cubicBezTo>
                  <a:pt x="299324" y="151505"/>
                  <a:pt x="299857" y="152038"/>
                  <a:pt x="300514" y="152038"/>
                </a:cubicBezTo>
                <a:lnTo>
                  <a:pt x="300514" y="152038"/>
                </a:lnTo>
                <a:cubicBezTo>
                  <a:pt x="301172" y="152038"/>
                  <a:pt x="301705" y="151505"/>
                  <a:pt x="301705" y="150847"/>
                </a:cubicBezTo>
                <a:cubicBezTo>
                  <a:pt x="301695" y="149247"/>
                  <a:pt x="301667" y="147657"/>
                  <a:pt x="301610" y="146075"/>
                </a:cubicBezTo>
                <a:cubicBezTo>
                  <a:pt x="301581" y="145437"/>
                  <a:pt x="301057" y="144932"/>
                  <a:pt x="300419" y="144932"/>
                </a:cubicBezTo>
                <a:lnTo>
                  <a:pt x="300419" y="144932"/>
                </a:lnTo>
                <a:close/>
                <a:moveTo>
                  <a:pt x="299790" y="135512"/>
                </a:moveTo>
                <a:cubicBezTo>
                  <a:pt x="299752" y="135512"/>
                  <a:pt x="299714" y="135512"/>
                  <a:pt x="299676" y="135512"/>
                </a:cubicBezTo>
                <a:cubicBezTo>
                  <a:pt x="299019" y="135579"/>
                  <a:pt x="298543" y="136160"/>
                  <a:pt x="298609" y="136817"/>
                </a:cubicBezTo>
                <a:cubicBezTo>
                  <a:pt x="298762" y="138370"/>
                  <a:pt x="298886" y="139922"/>
                  <a:pt x="298990" y="141484"/>
                </a:cubicBezTo>
                <a:cubicBezTo>
                  <a:pt x="299028" y="142113"/>
                  <a:pt x="299562" y="142599"/>
                  <a:pt x="300171" y="142599"/>
                </a:cubicBezTo>
                <a:cubicBezTo>
                  <a:pt x="300200" y="142599"/>
                  <a:pt x="300229" y="142599"/>
                  <a:pt x="300257" y="142599"/>
                </a:cubicBezTo>
                <a:cubicBezTo>
                  <a:pt x="300905" y="142551"/>
                  <a:pt x="301410" y="141989"/>
                  <a:pt x="301362" y="141332"/>
                </a:cubicBezTo>
                <a:cubicBezTo>
                  <a:pt x="301257" y="139741"/>
                  <a:pt x="301134" y="138160"/>
                  <a:pt x="300981" y="136588"/>
                </a:cubicBezTo>
                <a:cubicBezTo>
                  <a:pt x="300914" y="135969"/>
                  <a:pt x="300400" y="135512"/>
                  <a:pt x="299790" y="135512"/>
                </a:cubicBezTo>
                <a:lnTo>
                  <a:pt x="299790" y="135512"/>
                </a:lnTo>
                <a:close/>
                <a:moveTo>
                  <a:pt x="298581" y="126140"/>
                </a:moveTo>
                <a:cubicBezTo>
                  <a:pt x="298514" y="126140"/>
                  <a:pt x="298447" y="126140"/>
                  <a:pt x="298390" y="126149"/>
                </a:cubicBezTo>
                <a:cubicBezTo>
                  <a:pt x="297743" y="126254"/>
                  <a:pt x="297295" y="126863"/>
                  <a:pt x="297400" y="127521"/>
                </a:cubicBezTo>
                <a:cubicBezTo>
                  <a:pt x="297638" y="129054"/>
                  <a:pt x="297866" y="130607"/>
                  <a:pt x="298066" y="132159"/>
                </a:cubicBezTo>
                <a:cubicBezTo>
                  <a:pt x="298143" y="132759"/>
                  <a:pt x="298657" y="133198"/>
                  <a:pt x="299248" y="133198"/>
                </a:cubicBezTo>
                <a:cubicBezTo>
                  <a:pt x="299295" y="133198"/>
                  <a:pt x="299352" y="133198"/>
                  <a:pt x="299400" y="133188"/>
                </a:cubicBezTo>
                <a:cubicBezTo>
                  <a:pt x="300048" y="133102"/>
                  <a:pt x="300514" y="132512"/>
                  <a:pt x="300429" y="131864"/>
                </a:cubicBezTo>
                <a:cubicBezTo>
                  <a:pt x="300229" y="130273"/>
                  <a:pt x="299991" y="128702"/>
                  <a:pt x="299743" y="127130"/>
                </a:cubicBezTo>
                <a:cubicBezTo>
                  <a:pt x="299667" y="126549"/>
                  <a:pt x="299162" y="126140"/>
                  <a:pt x="298581" y="126140"/>
                </a:cubicBezTo>
                <a:lnTo>
                  <a:pt x="298581" y="126140"/>
                </a:lnTo>
                <a:close/>
                <a:moveTo>
                  <a:pt x="296790" y="116862"/>
                </a:moveTo>
                <a:cubicBezTo>
                  <a:pt x="296695" y="116862"/>
                  <a:pt x="296609" y="116872"/>
                  <a:pt x="296523" y="116891"/>
                </a:cubicBezTo>
                <a:cubicBezTo>
                  <a:pt x="295885" y="117034"/>
                  <a:pt x="295485" y="117672"/>
                  <a:pt x="295628" y="118310"/>
                </a:cubicBezTo>
                <a:cubicBezTo>
                  <a:pt x="295971" y="119834"/>
                  <a:pt x="296285" y="121358"/>
                  <a:pt x="296600" y="122892"/>
                </a:cubicBezTo>
                <a:cubicBezTo>
                  <a:pt x="296704" y="123463"/>
                  <a:pt x="297200" y="123863"/>
                  <a:pt x="297762" y="123863"/>
                </a:cubicBezTo>
                <a:cubicBezTo>
                  <a:pt x="297838" y="123863"/>
                  <a:pt x="297914" y="123854"/>
                  <a:pt x="297990" y="123844"/>
                </a:cubicBezTo>
                <a:cubicBezTo>
                  <a:pt x="298628" y="123720"/>
                  <a:pt x="299048" y="123101"/>
                  <a:pt x="298933" y="122453"/>
                </a:cubicBezTo>
                <a:cubicBezTo>
                  <a:pt x="298771" y="121634"/>
                  <a:pt x="298609" y="120825"/>
                  <a:pt x="298438" y="120005"/>
                </a:cubicBezTo>
                <a:cubicBezTo>
                  <a:pt x="298438" y="120005"/>
                  <a:pt x="298438" y="120005"/>
                  <a:pt x="298428" y="120005"/>
                </a:cubicBezTo>
                <a:cubicBezTo>
                  <a:pt x="298428" y="119986"/>
                  <a:pt x="298428" y="119977"/>
                  <a:pt x="298419" y="119958"/>
                </a:cubicBezTo>
                <a:cubicBezTo>
                  <a:pt x="298419" y="119958"/>
                  <a:pt x="298419" y="119958"/>
                  <a:pt x="298419" y="119948"/>
                </a:cubicBezTo>
                <a:cubicBezTo>
                  <a:pt x="298409" y="119920"/>
                  <a:pt x="298409" y="119891"/>
                  <a:pt x="298400" y="119863"/>
                </a:cubicBezTo>
                <a:cubicBezTo>
                  <a:pt x="298400" y="119863"/>
                  <a:pt x="298400" y="119853"/>
                  <a:pt x="298400" y="119844"/>
                </a:cubicBezTo>
                <a:cubicBezTo>
                  <a:pt x="298390" y="119834"/>
                  <a:pt x="298390" y="119824"/>
                  <a:pt x="298390" y="119815"/>
                </a:cubicBezTo>
                <a:cubicBezTo>
                  <a:pt x="298390" y="119805"/>
                  <a:pt x="298381" y="119786"/>
                  <a:pt x="298381" y="119767"/>
                </a:cubicBezTo>
                <a:cubicBezTo>
                  <a:pt x="298381" y="119767"/>
                  <a:pt x="298381" y="119758"/>
                  <a:pt x="298381" y="119748"/>
                </a:cubicBezTo>
                <a:cubicBezTo>
                  <a:pt x="298371" y="119729"/>
                  <a:pt x="298371" y="119710"/>
                  <a:pt x="298362" y="119691"/>
                </a:cubicBezTo>
                <a:cubicBezTo>
                  <a:pt x="298362" y="119691"/>
                  <a:pt x="298362" y="119691"/>
                  <a:pt x="298362" y="119682"/>
                </a:cubicBezTo>
                <a:cubicBezTo>
                  <a:pt x="298228" y="119053"/>
                  <a:pt x="298095" y="118424"/>
                  <a:pt x="297943" y="117796"/>
                </a:cubicBezTo>
                <a:cubicBezTo>
                  <a:pt x="297819" y="117234"/>
                  <a:pt x="297324" y="116862"/>
                  <a:pt x="296790" y="116862"/>
                </a:cubicBezTo>
                <a:lnTo>
                  <a:pt x="296790" y="116862"/>
                </a:lnTo>
                <a:close/>
                <a:moveTo>
                  <a:pt x="294409" y="107718"/>
                </a:moveTo>
                <a:cubicBezTo>
                  <a:pt x="294295" y="107718"/>
                  <a:pt x="294180" y="107728"/>
                  <a:pt x="294066" y="107766"/>
                </a:cubicBezTo>
                <a:cubicBezTo>
                  <a:pt x="293447" y="107956"/>
                  <a:pt x="293075" y="108614"/>
                  <a:pt x="293266" y="109242"/>
                </a:cubicBezTo>
                <a:cubicBezTo>
                  <a:pt x="293704" y="110738"/>
                  <a:pt x="294123" y="112243"/>
                  <a:pt x="294514" y="113757"/>
                </a:cubicBezTo>
                <a:cubicBezTo>
                  <a:pt x="294657" y="114290"/>
                  <a:pt x="295133" y="114652"/>
                  <a:pt x="295666" y="114652"/>
                </a:cubicBezTo>
                <a:cubicBezTo>
                  <a:pt x="295771" y="114652"/>
                  <a:pt x="295866" y="114643"/>
                  <a:pt x="295971" y="114614"/>
                </a:cubicBezTo>
                <a:cubicBezTo>
                  <a:pt x="296600" y="114452"/>
                  <a:pt x="296981" y="113805"/>
                  <a:pt x="296819" y="113167"/>
                </a:cubicBezTo>
                <a:cubicBezTo>
                  <a:pt x="296514" y="111966"/>
                  <a:pt x="296181" y="110776"/>
                  <a:pt x="295838" y="109585"/>
                </a:cubicBezTo>
                <a:cubicBezTo>
                  <a:pt x="295838" y="109585"/>
                  <a:pt x="295828" y="109576"/>
                  <a:pt x="295828" y="109566"/>
                </a:cubicBezTo>
                <a:cubicBezTo>
                  <a:pt x="295828" y="109557"/>
                  <a:pt x="295819" y="109537"/>
                  <a:pt x="295819" y="109518"/>
                </a:cubicBezTo>
                <a:cubicBezTo>
                  <a:pt x="295819" y="109518"/>
                  <a:pt x="295809" y="109509"/>
                  <a:pt x="295809" y="109499"/>
                </a:cubicBezTo>
                <a:cubicBezTo>
                  <a:pt x="295809" y="109490"/>
                  <a:pt x="295800" y="109471"/>
                  <a:pt x="295800" y="109461"/>
                </a:cubicBezTo>
                <a:cubicBezTo>
                  <a:pt x="295790" y="109442"/>
                  <a:pt x="295790" y="109423"/>
                  <a:pt x="295780" y="109404"/>
                </a:cubicBezTo>
                <a:cubicBezTo>
                  <a:pt x="295780" y="109395"/>
                  <a:pt x="295780" y="109385"/>
                  <a:pt x="295771" y="109376"/>
                </a:cubicBezTo>
                <a:cubicBezTo>
                  <a:pt x="295771" y="109366"/>
                  <a:pt x="295761" y="109347"/>
                  <a:pt x="295761" y="109337"/>
                </a:cubicBezTo>
                <a:cubicBezTo>
                  <a:pt x="295761" y="109337"/>
                  <a:pt x="295761" y="109328"/>
                  <a:pt x="295752" y="109318"/>
                </a:cubicBezTo>
                <a:cubicBezTo>
                  <a:pt x="295752" y="109299"/>
                  <a:pt x="295742" y="109290"/>
                  <a:pt x="295742" y="109271"/>
                </a:cubicBezTo>
                <a:lnTo>
                  <a:pt x="295742" y="109271"/>
                </a:lnTo>
                <a:cubicBezTo>
                  <a:pt x="295676" y="109042"/>
                  <a:pt x="295599" y="108814"/>
                  <a:pt x="295542" y="108585"/>
                </a:cubicBezTo>
                <a:cubicBezTo>
                  <a:pt x="295390" y="108052"/>
                  <a:pt x="294914" y="107718"/>
                  <a:pt x="294409" y="107718"/>
                </a:cubicBezTo>
                <a:lnTo>
                  <a:pt x="294409" y="107718"/>
                </a:lnTo>
                <a:close/>
                <a:moveTo>
                  <a:pt x="291447" y="98746"/>
                </a:moveTo>
                <a:cubicBezTo>
                  <a:pt x="291304" y="98746"/>
                  <a:pt x="291170" y="98765"/>
                  <a:pt x="291037" y="98822"/>
                </a:cubicBezTo>
                <a:cubicBezTo>
                  <a:pt x="290418" y="99041"/>
                  <a:pt x="290094" y="99727"/>
                  <a:pt x="290323" y="100346"/>
                </a:cubicBezTo>
                <a:cubicBezTo>
                  <a:pt x="290866" y="101813"/>
                  <a:pt x="291370" y="103289"/>
                  <a:pt x="291866" y="104775"/>
                </a:cubicBezTo>
                <a:cubicBezTo>
                  <a:pt x="292028" y="105280"/>
                  <a:pt x="292494" y="105594"/>
                  <a:pt x="292990" y="105594"/>
                </a:cubicBezTo>
                <a:cubicBezTo>
                  <a:pt x="293123" y="105594"/>
                  <a:pt x="293237" y="105575"/>
                  <a:pt x="293361" y="105537"/>
                </a:cubicBezTo>
                <a:cubicBezTo>
                  <a:pt x="293980" y="105337"/>
                  <a:pt x="294333" y="104661"/>
                  <a:pt x="294123" y="104042"/>
                </a:cubicBezTo>
                <a:cubicBezTo>
                  <a:pt x="293723" y="102832"/>
                  <a:pt x="293313" y="101622"/>
                  <a:pt x="292875" y="100422"/>
                </a:cubicBezTo>
                <a:cubicBezTo>
                  <a:pt x="292875" y="100422"/>
                  <a:pt x="292875" y="100413"/>
                  <a:pt x="292875" y="100413"/>
                </a:cubicBezTo>
                <a:cubicBezTo>
                  <a:pt x="292866" y="100393"/>
                  <a:pt x="292866" y="100384"/>
                  <a:pt x="292856" y="100365"/>
                </a:cubicBezTo>
                <a:cubicBezTo>
                  <a:pt x="292847" y="100346"/>
                  <a:pt x="292847" y="100327"/>
                  <a:pt x="292837" y="100308"/>
                </a:cubicBezTo>
                <a:cubicBezTo>
                  <a:pt x="292837" y="100308"/>
                  <a:pt x="292837" y="100308"/>
                  <a:pt x="292837" y="100298"/>
                </a:cubicBezTo>
                <a:cubicBezTo>
                  <a:pt x="292828" y="100279"/>
                  <a:pt x="292818" y="100260"/>
                  <a:pt x="292809" y="100241"/>
                </a:cubicBezTo>
                <a:cubicBezTo>
                  <a:pt x="292809" y="100241"/>
                  <a:pt x="292809" y="100241"/>
                  <a:pt x="292809" y="100241"/>
                </a:cubicBezTo>
                <a:cubicBezTo>
                  <a:pt x="292723" y="100012"/>
                  <a:pt x="292637" y="99774"/>
                  <a:pt x="292561" y="99546"/>
                </a:cubicBezTo>
                <a:cubicBezTo>
                  <a:pt x="292390" y="99050"/>
                  <a:pt x="291932" y="98746"/>
                  <a:pt x="291447" y="98746"/>
                </a:cubicBezTo>
                <a:lnTo>
                  <a:pt x="291447" y="98746"/>
                </a:lnTo>
                <a:close/>
                <a:moveTo>
                  <a:pt x="287922" y="89973"/>
                </a:moveTo>
                <a:cubicBezTo>
                  <a:pt x="287760" y="89973"/>
                  <a:pt x="287608" y="90002"/>
                  <a:pt x="287446" y="90078"/>
                </a:cubicBezTo>
                <a:cubicBezTo>
                  <a:pt x="286846" y="90335"/>
                  <a:pt x="286570" y="91040"/>
                  <a:pt x="286836" y="91650"/>
                </a:cubicBezTo>
                <a:cubicBezTo>
                  <a:pt x="287465" y="93078"/>
                  <a:pt x="288075" y="94517"/>
                  <a:pt x="288646" y="95974"/>
                </a:cubicBezTo>
                <a:cubicBezTo>
                  <a:pt x="288837" y="96441"/>
                  <a:pt x="289275" y="96726"/>
                  <a:pt x="289751" y="96726"/>
                </a:cubicBezTo>
                <a:cubicBezTo>
                  <a:pt x="289904" y="96726"/>
                  <a:pt x="290046" y="96698"/>
                  <a:pt x="290199" y="96641"/>
                </a:cubicBezTo>
                <a:cubicBezTo>
                  <a:pt x="290799" y="96403"/>
                  <a:pt x="291104" y="95707"/>
                  <a:pt x="290856" y="95088"/>
                </a:cubicBezTo>
                <a:cubicBezTo>
                  <a:pt x="290475" y="94145"/>
                  <a:pt x="290094" y="93212"/>
                  <a:pt x="289694" y="92278"/>
                </a:cubicBezTo>
                <a:lnTo>
                  <a:pt x="289694" y="92250"/>
                </a:lnTo>
                <a:cubicBezTo>
                  <a:pt x="289694" y="92240"/>
                  <a:pt x="289684" y="92221"/>
                  <a:pt x="289675" y="92202"/>
                </a:cubicBezTo>
                <a:cubicBezTo>
                  <a:pt x="289675" y="92192"/>
                  <a:pt x="289675" y="92192"/>
                  <a:pt x="289665" y="92183"/>
                </a:cubicBezTo>
                <a:cubicBezTo>
                  <a:pt x="289665" y="92173"/>
                  <a:pt x="289656" y="92154"/>
                  <a:pt x="289646" y="92145"/>
                </a:cubicBezTo>
                <a:cubicBezTo>
                  <a:pt x="289637" y="92116"/>
                  <a:pt x="289627" y="92097"/>
                  <a:pt x="289618" y="92078"/>
                </a:cubicBezTo>
                <a:cubicBezTo>
                  <a:pt x="289618" y="92078"/>
                  <a:pt x="289618" y="92078"/>
                  <a:pt x="289618" y="92069"/>
                </a:cubicBezTo>
                <a:cubicBezTo>
                  <a:pt x="289418" y="91611"/>
                  <a:pt x="289218" y="91135"/>
                  <a:pt x="289018" y="90678"/>
                </a:cubicBezTo>
                <a:cubicBezTo>
                  <a:pt x="288818" y="90240"/>
                  <a:pt x="288380" y="89973"/>
                  <a:pt x="287922" y="89973"/>
                </a:cubicBezTo>
                <a:lnTo>
                  <a:pt x="287922" y="89973"/>
                </a:lnTo>
                <a:close/>
                <a:moveTo>
                  <a:pt x="283855" y="81448"/>
                </a:moveTo>
                <a:cubicBezTo>
                  <a:pt x="283674" y="81448"/>
                  <a:pt x="283484" y="81486"/>
                  <a:pt x="283312" y="81582"/>
                </a:cubicBezTo>
                <a:cubicBezTo>
                  <a:pt x="282722" y="81877"/>
                  <a:pt x="282493" y="82601"/>
                  <a:pt x="282798" y="83182"/>
                </a:cubicBezTo>
                <a:cubicBezTo>
                  <a:pt x="283512" y="84572"/>
                  <a:pt x="284198" y="85963"/>
                  <a:pt x="284884" y="87373"/>
                </a:cubicBezTo>
                <a:cubicBezTo>
                  <a:pt x="285084" y="87801"/>
                  <a:pt x="285503" y="88049"/>
                  <a:pt x="285951" y="88049"/>
                </a:cubicBezTo>
                <a:cubicBezTo>
                  <a:pt x="286132" y="88049"/>
                  <a:pt x="286294" y="88011"/>
                  <a:pt x="286465" y="87935"/>
                </a:cubicBezTo>
                <a:cubicBezTo>
                  <a:pt x="287065" y="87649"/>
                  <a:pt x="287313" y="86944"/>
                  <a:pt x="287037" y="86354"/>
                </a:cubicBezTo>
                <a:cubicBezTo>
                  <a:pt x="286951" y="86182"/>
                  <a:pt x="286875" y="86020"/>
                  <a:pt x="286798" y="85849"/>
                </a:cubicBezTo>
                <a:cubicBezTo>
                  <a:pt x="286798" y="85839"/>
                  <a:pt x="286789" y="85830"/>
                  <a:pt x="286789" y="85820"/>
                </a:cubicBezTo>
                <a:cubicBezTo>
                  <a:pt x="286779" y="85811"/>
                  <a:pt x="286779" y="85811"/>
                  <a:pt x="286770" y="85792"/>
                </a:cubicBezTo>
                <a:cubicBezTo>
                  <a:pt x="286770" y="85782"/>
                  <a:pt x="286760" y="85763"/>
                  <a:pt x="286751" y="85754"/>
                </a:cubicBezTo>
                <a:cubicBezTo>
                  <a:pt x="286751" y="85754"/>
                  <a:pt x="286751" y="85744"/>
                  <a:pt x="286741" y="85744"/>
                </a:cubicBezTo>
                <a:cubicBezTo>
                  <a:pt x="286151" y="84515"/>
                  <a:pt x="285541" y="83296"/>
                  <a:pt x="284922" y="82086"/>
                </a:cubicBezTo>
                <a:cubicBezTo>
                  <a:pt x="284703" y="81686"/>
                  <a:pt x="284293" y="81448"/>
                  <a:pt x="283855" y="81448"/>
                </a:cubicBezTo>
                <a:lnTo>
                  <a:pt x="283855" y="81448"/>
                </a:lnTo>
                <a:close/>
                <a:moveTo>
                  <a:pt x="279264" y="73190"/>
                </a:moveTo>
                <a:cubicBezTo>
                  <a:pt x="279064" y="73190"/>
                  <a:pt x="278845" y="73247"/>
                  <a:pt x="278664" y="73362"/>
                </a:cubicBezTo>
                <a:cubicBezTo>
                  <a:pt x="278093" y="73704"/>
                  <a:pt x="277912" y="74428"/>
                  <a:pt x="278254" y="75000"/>
                </a:cubicBezTo>
                <a:cubicBezTo>
                  <a:pt x="279055" y="76343"/>
                  <a:pt x="279836" y="77695"/>
                  <a:pt x="280598" y="79057"/>
                </a:cubicBezTo>
                <a:cubicBezTo>
                  <a:pt x="280807" y="79458"/>
                  <a:pt x="281217" y="79667"/>
                  <a:pt x="281636" y="79667"/>
                </a:cubicBezTo>
                <a:cubicBezTo>
                  <a:pt x="281836" y="79667"/>
                  <a:pt x="282026" y="79619"/>
                  <a:pt x="282217" y="79515"/>
                </a:cubicBezTo>
                <a:cubicBezTo>
                  <a:pt x="282788" y="79191"/>
                  <a:pt x="282988" y="78476"/>
                  <a:pt x="282684" y="77895"/>
                </a:cubicBezTo>
                <a:cubicBezTo>
                  <a:pt x="282303" y="77210"/>
                  <a:pt x="281912" y="76533"/>
                  <a:pt x="281531" y="75867"/>
                </a:cubicBezTo>
                <a:cubicBezTo>
                  <a:pt x="281522" y="75867"/>
                  <a:pt x="281522" y="75867"/>
                  <a:pt x="281522" y="75867"/>
                </a:cubicBezTo>
                <a:cubicBezTo>
                  <a:pt x="281502" y="75829"/>
                  <a:pt x="281474" y="75781"/>
                  <a:pt x="281445" y="75733"/>
                </a:cubicBezTo>
                <a:cubicBezTo>
                  <a:pt x="281445" y="75733"/>
                  <a:pt x="281436" y="75724"/>
                  <a:pt x="281436" y="75724"/>
                </a:cubicBezTo>
                <a:cubicBezTo>
                  <a:pt x="281426" y="75714"/>
                  <a:pt x="281426" y="75705"/>
                  <a:pt x="281417" y="75695"/>
                </a:cubicBezTo>
                <a:cubicBezTo>
                  <a:pt x="281407" y="75686"/>
                  <a:pt x="281407" y="75676"/>
                  <a:pt x="281398" y="75667"/>
                </a:cubicBezTo>
                <a:cubicBezTo>
                  <a:pt x="281388" y="75657"/>
                  <a:pt x="281388" y="75628"/>
                  <a:pt x="281379" y="75628"/>
                </a:cubicBezTo>
                <a:cubicBezTo>
                  <a:pt x="281369" y="75609"/>
                  <a:pt x="281360" y="75590"/>
                  <a:pt x="281350" y="75571"/>
                </a:cubicBezTo>
                <a:cubicBezTo>
                  <a:pt x="281350" y="75571"/>
                  <a:pt x="281350" y="75562"/>
                  <a:pt x="281341" y="75562"/>
                </a:cubicBezTo>
                <a:cubicBezTo>
                  <a:pt x="281331" y="75552"/>
                  <a:pt x="281322" y="75533"/>
                  <a:pt x="281312" y="75514"/>
                </a:cubicBezTo>
                <a:cubicBezTo>
                  <a:pt x="281312" y="75514"/>
                  <a:pt x="281312" y="75505"/>
                  <a:pt x="281302" y="75505"/>
                </a:cubicBezTo>
                <a:cubicBezTo>
                  <a:pt x="281293" y="75486"/>
                  <a:pt x="281283" y="75467"/>
                  <a:pt x="281274" y="75457"/>
                </a:cubicBezTo>
                <a:cubicBezTo>
                  <a:pt x="281274" y="75457"/>
                  <a:pt x="281274" y="75457"/>
                  <a:pt x="281274" y="75448"/>
                </a:cubicBezTo>
                <a:cubicBezTo>
                  <a:pt x="280998" y="74981"/>
                  <a:pt x="280721" y="74514"/>
                  <a:pt x="280445" y="74047"/>
                </a:cubicBezTo>
                <a:cubicBezTo>
                  <a:pt x="280445" y="74047"/>
                  <a:pt x="280436" y="74047"/>
                  <a:pt x="280436" y="74038"/>
                </a:cubicBezTo>
                <a:cubicBezTo>
                  <a:pt x="280426" y="74019"/>
                  <a:pt x="280417" y="74009"/>
                  <a:pt x="280407" y="73990"/>
                </a:cubicBezTo>
                <a:cubicBezTo>
                  <a:pt x="280407" y="73990"/>
                  <a:pt x="280398" y="73981"/>
                  <a:pt x="280398" y="73971"/>
                </a:cubicBezTo>
                <a:cubicBezTo>
                  <a:pt x="280388" y="73962"/>
                  <a:pt x="280379" y="73943"/>
                  <a:pt x="280369" y="73933"/>
                </a:cubicBezTo>
                <a:cubicBezTo>
                  <a:pt x="280369" y="73933"/>
                  <a:pt x="280369" y="73924"/>
                  <a:pt x="280359" y="73914"/>
                </a:cubicBezTo>
                <a:cubicBezTo>
                  <a:pt x="280350" y="73904"/>
                  <a:pt x="280340" y="73885"/>
                  <a:pt x="280331" y="73876"/>
                </a:cubicBezTo>
                <a:cubicBezTo>
                  <a:pt x="280321" y="73857"/>
                  <a:pt x="280312" y="73847"/>
                  <a:pt x="280302" y="73828"/>
                </a:cubicBezTo>
                <a:cubicBezTo>
                  <a:pt x="280302" y="73828"/>
                  <a:pt x="280302" y="73828"/>
                  <a:pt x="280302" y="73828"/>
                </a:cubicBezTo>
                <a:cubicBezTo>
                  <a:pt x="280293" y="73819"/>
                  <a:pt x="280293" y="73809"/>
                  <a:pt x="280283" y="73800"/>
                </a:cubicBezTo>
                <a:cubicBezTo>
                  <a:pt x="280064" y="73400"/>
                  <a:pt x="279674" y="73190"/>
                  <a:pt x="279264" y="73190"/>
                </a:cubicBezTo>
                <a:lnTo>
                  <a:pt x="279264" y="73190"/>
                </a:lnTo>
                <a:close/>
                <a:moveTo>
                  <a:pt x="274159" y="65246"/>
                </a:moveTo>
                <a:cubicBezTo>
                  <a:pt x="273930" y="65246"/>
                  <a:pt x="273692" y="65313"/>
                  <a:pt x="273492" y="65456"/>
                </a:cubicBezTo>
                <a:cubicBezTo>
                  <a:pt x="272949" y="65827"/>
                  <a:pt x="272816" y="66570"/>
                  <a:pt x="273187" y="67113"/>
                </a:cubicBezTo>
                <a:cubicBezTo>
                  <a:pt x="274073" y="68399"/>
                  <a:pt x="274940" y="69694"/>
                  <a:pt x="275778" y="71018"/>
                </a:cubicBezTo>
                <a:cubicBezTo>
                  <a:pt x="275997" y="71371"/>
                  <a:pt x="276388" y="71571"/>
                  <a:pt x="276778" y="71571"/>
                </a:cubicBezTo>
                <a:cubicBezTo>
                  <a:pt x="276988" y="71571"/>
                  <a:pt x="277216" y="71514"/>
                  <a:pt x="277416" y="71380"/>
                </a:cubicBezTo>
                <a:cubicBezTo>
                  <a:pt x="277969" y="71028"/>
                  <a:pt x="278131" y="70285"/>
                  <a:pt x="277769" y="69733"/>
                </a:cubicBezTo>
                <a:cubicBezTo>
                  <a:pt x="277216" y="68875"/>
                  <a:pt x="276664" y="68028"/>
                  <a:pt x="276092" y="67180"/>
                </a:cubicBezTo>
                <a:lnTo>
                  <a:pt x="276092" y="67180"/>
                </a:lnTo>
                <a:cubicBezTo>
                  <a:pt x="276083" y="67161"/>
                  <a:pt x="276073" y="67142"/>
                  <a:pt x="276054" y="67123"/>
                </a:cubicBezTo>
                <a:lnTo>
                  <a:pt x="276054" y="67113"/>
                </a:lnTo>
                <a:cubicBezTo>
                  <a:pt x="276035" y="67094"/>
                  <a:pt x="276026" y="67075"/>
                  <a:pt x="276016" y="67056"/>
                </a:cubicBezTo>
                <a:cubicBezTo>
                  <a:pt x="276007" y="67056"/>
                  <a:pt x="276007" y="67046"/>
                  <a:pt x="276007" y="67046"/>
                </a:cubicBezTo>
                <a:cubicBezTo>
                  <a:pt x="275997" y="67037"/>
                  <a:pt x="275988" y="67018"/>
                  <a:pt x="275978" y="67008"/>
                </a:cubicBezTo>
                <a:cubicBezTo>
                  <a:pt x="275968" y="67008"/>
                  <a:pt x="275959" y="66989"/>
                  <a:pt x="275959" y="66989"/>
                </a:cubicBezTo>
                <a:cubicBezTo>
                  <a:pt x="275949" y="66980"/>
                  <a:pt x="275949" y="66970"/>
                  <a:pt x="275940" y="66961"/>
                </a:cubicBezTo>
                <a:cubicBezTo>
                  <a:pt x="275930" y="66951"/>
                  <a:pt x="275921" y="66942"/>
                  <a:pt x="275911" y="66932"/>
                </a:cubicBezTo>
                <a:lnTo>
                  <a:pt x="275911" y="66932"/>
                </a:lnTo>
                <a:cubicBezTo>
                  <a:pt x="275654" y="66542"/>
                  <a:pt x="275387" y="66151"/>
                  <a:pt x="275121" y="65770"/>
                </a:cubicBezTo>
                <a:cubicBezTo>
                  <a:pt x="274911" y="65418"/>
                  <a:pt x="274540" y="65246"/>
                  <a:pt x="274159" y="65246"/>
                </a:cubicBezTo>
                <a:lnTo>
                  <a:pt x="274159" y="65246"/>
                </a:lnTo>
                <a:close/>
                <a:moveTo>
                  <a:pt x="268568" y="57626"/>
                </a:moveTo>
                <a:cubicBezTo>
                  <a:pt x="268310" y="57626"/>
                  <a:pt x="268053" y="57712"/>
                  <a:pt x="267834" y="57883"/>
                </a:cubicBezTo>
                <a:cubicBezTo>
                  <a:pt x="267310" y="58283"/>
                  <a:pt x="267234" y="59036"/>
                  <a:pt x="267634" y="59550"/>
                </a:cubicBezTo>
                <a:cubicBezTo>
                  <a:pt x="268606" y="60779"/>
                  <a:pt x="269549" y="62027"/>
                  <a:pt x="270473" y="63284"/>
                </a:cubicBezTo>
                <a:cubicBezTo>
                  <a:pt x="270701" y="63598"/>
                  <a:pt x="271073" y="63770"/>
                  <a:pt x="271435" y="63770"/>
                </a:cubicBezTo>
                <a:cubicBezTo>
                  <a:pt x="271682" y="63770"/>
                  <a:pt x="271930" y="63694"/>
                  <a:pt x="272139" y="63541"/>
                </a:cubicBezTo>
                <a:cubicBezTo>
                  <a:pt x="272673" y="63151"/>
                  <a:pt x="272778" y="62408"/>
                  <a:pt x="272387" y="61874"/>
                </a:cubicBezTo>
                <a:cubicBezTo>
                  <a:pt x="272387" y="61865"/>
                  <a:pt x="272378" y="61865"/>
                  <a:pt x="272378" y="61855"/>
                </a:cubicBezTo>
                <a:cubicBezTo>
                  <a:pt x="272368" y="61846"/>
                  <a:pt x="272358" y="61836"/>
                  <a:pt x="272358" y="61827"/>
                </a:cubicBezTo>
                <a:cubicBezTo>
                  <a:pt x="272349" y="61817"/>
                  <a:pt x="272339" y="61808"/>
                  <a:pt x="272330" y="61798"/>
                </a:cubicBezTo>
                <a:cubicBezTo>
                  <a:pt x="272330" y="61789"/>
                  <a:pt x="272320" y="61789"/>
                  <a:pt x="272320" y="61779"/>
                </a:cubicBezTo>
                <a:cubicBezTo>
                  <a:pt x="272282" y="61741"/>
                  <a:pt x="272254" y="61703"/>
                  <a:pt x="272225" y="61655"/>
                </a:cubicBezTo>
                <a:cubicBezTo>
                  <a:pt x="272225" y="61655"/>
                  <a:pt x="272225" y="61655"/>
                  <a:pt x="272225" y="61655"/>
                </a:cubicBezTo>
                <a:cubicBezTo>
                  <a:pt x="272216" y="61646"/>
                  <a:pt x="272206" y="61627"/>
                  <a:pt x="272187" y="61617"/>
                </a:cubicBezTo>
                <a:lnTo>
                  <a:pt x="272187" y="61617"/>
                </a:lnTo>
                <a:cubicBezTo>
                  <a:pt x="272006" y="61379"/>
                  <a:pt x="271835" y="61141"/>
                  <a:pt x="271644" y="60893"/>
                </a:cubicBezTo>
                <a:cubicBezTo>
                  <a:pt x="271644" y="60893"/>
                  <a:pt x="271644" y="60893"/>
                  <a:pt x="271644" y="60893"/>
                </a:cubicBezTo>
                <a:cubicBezTo>
                  <a:pt x="271635" y="60884"/>
                  <a:pt x="271625" y="60874"/>
                  <a:pt x="271616" y="60855"/>
                </a:cubicBezTo>
                <a:cubicBezTo>
                  <a:pt x="271606" y="60855"/>
                  <a:pt x="271606" y="60846"/>
                  <a:pt x="271596" y="60836"/>
                </a:cubicBezTo>
                <a:cubicBezTo>
                  <a:pt x="271587" y="60827"/>
                  <a:pt x="271587" y="60817"/>
                  <a:pt x="271577" y="60808"/>
                </a:cubicBezTo>
                <a:cubicBezTo>
                  <a:pt x="271568" y="60808"/>
                  <a:pt x="271568" y="60798"/>
                  <a:pt x="271558" y="60789"/>
                </a:cubicBezTo>
                <a:cubicBezTo>
                  <a:pt x="271549" y="60769"/>
                  <a:pt x="271530" y="60760"/>
                  <a:pt x="271520" y="60741"/>
                </a:cubicBezTo>
                <a:cubicBezTo>
                  <a:pt x="271511" y="60722"/>
                  <a:pt x="271511" y="60722"/>
                  <a:pt x="271501" y="60712"/>
                </a:cubicBezTo>
                <a:cubicBezTo>
                  <a:pt x="271492" y="60703"/>
                  <a:pt x="271482" y="60693"/>
                  <a:pt x="271482" y="60693"/>
                </a:cubicBezTo>
                <a:cubicBezTo>
                  <a:pt x="271473" y="60684"/>
                  <a:pt x="271463" y="60674"/>
                  <a:pt x="271454" y="60665"/>
                </a:cubicBezTo>
                <a:cubicBezTo>
                  <a:pt x="271454" y="60655"/>
                  <a:pt x="271444" y="60655"/>
                  <a:pt x="271444" y="60646"/>
                </a:cubicBezTo>
                <a:cubicBezTo>
                  <a:pt x="271425" y="60636"/>
                  <a:pt x="271416" y="60617"/>
                  <a:pt x="271406" y="60608"/>
                </a:cubicBezTo>
                <a:cubicBezTo>
                  <a:pt x="271406" y="60608"/>
                  <a:pt x="271406" y="60608"/>
                  <a:pt x="271396" y="60598"/>
                </a:cubicBezTo>
                <a:cubicBezTo>
                  <a:pt x="271387" y="60579"/>
                  <a:pt x="271368" y="60560"/>
                  <a:pt x="271358" y="60541"/>
                </a:cubicBezTo>
                <a:cubicBezTo>
                  <a:pt x="271358" y="60541"/>
                  <a:pt x="271349" y="60541"/>
                  <a:pt x="271349" y="60531"/>
                </a:cubicBezTo>
                <a:cubicBezTo>
                  <a:pt x="271339" y="60522"/>
                  <a:pt x="271330" y="60503"/>
                  <a:pt x="271311" y="60484"/>
                </a:cubicBezTo>
                <a:cubicBezTo>
                  <a:pt x="271311" y="60484"/>
                  <a:pt x="271311" y="60474"/>
                  <a:pt x="271301" y="60474"/>
                </a:cubicBezTo>
                <a:cubicBezTo>
                  <a:pt x="270701" y="59684"/>
                  <a:pt x="270101" y="58893"/>
                  <a:pt x="269501" y="58112"/>
                </a:cubicBezTo>
                <a:cubicBezTo>
                  <a:pt x="269272" y="57788"/>
                  <a:pt x="268920" y="57626"/>
                  <a:pt x="268568" y="57626"/>
                </a:cubicBezTo>
                <a:lnTo>
                  <a:pt x="268568" y="57626"/>
                </a:lnTo>
                <a:close/>
                <a:moveTo>
                  <a:pt x="262510" y="50378"/>
                </a:moveTo>
                <a:cubicBezTo>
                  <a:pt x="262224" y="50378"/>
                  <a:pt x="261938" y="50482"/>
                  <a:pt x="261719" y="50683"/>
                </a:cubicBezTo>
                <a:cubicBezTo>
                  <a:pt x="261224" y="51121"/>
                  <a:pt x="261176" y="51873"/>
                  <a:pt x="261614" y="52368"/>
                </a:cubicBezTo>
                <a:cubicBezTo>
                  <a:pt x="262653" y="53540"/>
                  <a:pt x="263672" y="54721"/>
                  <a:pt x="264672" y="55921"/>
                </a:cubicBezTo>
                <a:cubicBezTo>
                  <a:pt x="264910" y="56197"/>
                  <a:pt x="265253" y="56350"/>
                  <a:pt x="265596" y="56350"/>
                </a:cubicBezTo>
                <a:cubicBezTo>
                  <a:pt x="265853" y="56350"/>
                  <a:pt x="266139" y="56255"/>
                  <a:pt x="266358" y="56074"/>
                </a:cubicBezTo>
                <a:cubicBezTo>
                  <a:pt x="266863" y="55655"/>
                  <a:pt x="266929" y="54902"/>
                  <a:pt x="266510" y="54397"/>
                </a:cubicBezTo>
                <a:cubicBezTo>
                  <a:pt x="266434" y="54292"/>
                  <a:pt x="266358" y="54207"/>
                  <a:pt x="266291" y="54112"/>
                </a:cubicBezTo>
                <a:cubicBezTo>
                  <a:pt x="266282" y="54112"/>
                  <a:pt x="266282" y="54112"/>
                  <a:pt x="266282" y="54102"/>
                </a:cubicBezTo>
                <a:cubicBezTo>
                  <a:pt x="266272" y="54102"/>
                  <a:pt x="266262" y="54092"/>
                  <a:pt x="266262" y="54083"/>
                </a:cubicBezTo>
                <a:cubicBezTo>
                  <a:pt x="266253" y="54073"/>
                  <a:pt x="266234" y="54064"/>
                  <a:pt x="266224" y="54045"/>
                </a:cubicBezTo>
                <a:cubicBezTo>
                  <a:pt x="266224" y="54045"/>
                  <a:pt x="266224" y="54045"/>
                  <a:pt x="266215" y="54035"/>
                </a:cubicBezTo>
                <a:cubicBezTo>
                  <a:pt x="265624" y="53330"/>
                  <a:pt x="265034" y="52645"/>
                  <a:pt x="264424" y="51949"/>
                </a:cubicBezTo>
                <a:cubicBezTo>
                  <a:pt x="264424" y="51949"/>
                  <a:pt x="264424" y="51949"/>
                  <a:pt x="264424" y="51949"/>
                </a:cubicBezTo>
                <a:cubicBezTo>
                  <a:pt x="264415" y="51940"/>
                  <a:pt x="264396" y="51921"/>
                  <a:pt x="264386" y="51911"/>
                </a:cubicBezTo>
                <a:cubicBezTo>
                  <a:pt x="264377" y="51902"/>
                  <a:pt x="264367" y="51892"/>
                  <a:pt x="264357" y="51883"/>
                </a:cubicBezTo>
                <a:cubicBezTo>
                  <a:pt x="264357" y="51883"/>
                  <a:pt x="264348" y="51873"/>
                  <a:pt x="264348" y="51873"/>
                </a:cubicBezTo>
                <a:cubicBezTo>
                  <a:pt x="264338" y="51864"/>
                  <a:pt x="264319" y="51845"/>
                  <a:pt x="264310" y="51835"/>
                </a:cubicBezTo>
                <a:lnTo>
                  <a:pt x="264310" y="51835"/>
                </a:lnTo>
                <a:cubicBezTo>
                  <a:pt x="264005" y="51483"/>
                  <a:pt x="263700" y="51130"/>
                  <a:pt x="263376" y="50787"/>
                </a:cubicBezTo>
                <a:cubicBezTo>
                  <a:pt x="263157" y="50511"/>
                  <a:pt x="262824" y="50378"/>
                  <a:pt x="262510" y="50378"/>
                </a:cubicBezTo>
                <a:lnTo>
                  <a:pt x="262510" y="50378"/>
                </a:lnTo>
                <a:close/>
                <a:moveTo>
                  <a:pt x="256014" y="43520"/>
                </a:moveTo>
                <a:cubicBezTo>
                  <a:pt x="255709" y="43520"/>
                  <a:pt x="255404" y="43634"/>
                  <a:pt x="255166" y="43872"/>
                </a:cubicBezTo>
                <a:cubicBezTo>
                  <a:pt x="254699" y="44339"/>
                  <a:pt x="254699" y="45091"/>
                  <a:pt x="255175" y="45558"/>
                </a:cubicBezTo>
                <a:cubicBezTo>
                  <a:pt x="256280" y="46653"/>
                  <a:pt x="257366" y="47777"/>
                  <a:pt x="258452" y="48911"/>
                </a:cubicBezTo>
                <a:cubicBezTo>
                  <a:pt x="258681" y="49159"/>
                  <a:pt x="259004" y="49282"/>
                  <a:pt x="259319" y="49282"/>
                </a:cubicBezTo>
                <a:cubicBezTo>
                  <a:pt x="259614" y="49282"/>
                  <a:pt x="259909" y="49178"/>
                  <a:pt x="260138" y="48958"/>
                </a:cubicBezTo>
                <a:cubicBezTo>
                  <a:pt x="260614" y="48511"/>
                  <a:pt x="260633" y="47758"/>
                  <a:pt x="260186" y="47273"/>
                </a:cubicBezTo>
                <a:cubicBezTo>
                  <a:pt x="260119" y="47206"/>
                  <a:pt x="260043" y="47130"/>
                  <a:pt x="259986" y="47063"/>
                </a:cubicBezTo>
                <a:cubicBezTo>
                  <a:pt x="259986" y="47063"/>
                  <a:pt x="259986" y="47063"/>
                  <a:pt x="259986" y="47063"/>
                </a:cubicBezTo>
                <a:cubicBezTo>
                  <a:pt x="259947" y="47034"/>
                  <a:pt x="259919" y="46996"/>
                  <a:pt x="259881" y="46958"/>
                </a:cubicBezTo>
                <a:cubicBezTo>
                  <a:pt x="259881" y="46958"/>
                  <a:pt x="259871" y="46958"/>
                  <a:pt x="259871" y="46949"/>
                </a:cubicBezTo>
                <a:cubicBezTo>
                  <a:pt x="259862" y="46939"/>
                  <a:pt x="259852" y="46930"/>
                  <a:pt x="259833" y="46911"/>
                </a:cubicBezTo>
                <a:cubicBezTo>
                  <a:pt x="259833" y="46911"/>
                  <a:pt x="259824" y="46901"/>
                  <a:pt x="259814" y="46892"/>
                </a:cubicBezTo>
                <a:cubicBezTo>
                  <a:pt x="259795" y="46873"/>
                  <a:pt x="259795" y="46873"/>
                  <a:pt x="259785" y="46863"/>
                </a:cubicBezTo>
                <a:cubicBezTo>
                  <a:pt x="259747" y="46825"/>
                  <a:pt x="259719" y="46796"/>
                  <a:pt x="259681" y="46758"/>
                </a:cubicBezTo>
                <a:lnTo>
                  <a:pt x="259681" y="46758"/>
                </a:lnTo>
                <a:cubicBezTo>
                  <a:pt x="259662" y="46749"/>
                  <a:pt x="259652" y="46730"/>
                  <a:pt x="259643" y="46720"/>
                </a:cubicBezTo>
                <a:lnTo>
                  <a:pt x="259643" y="46720"/>
                </a:lnTo>
                <a:cubicBezTo>
                  <a:pt x="259043" y="46091"/>
                  <a:pt x="258433" y="45472"/>
                  <a:pt x="257823" y="44853"/>
                </a:cubicBezTo>
                <a:lnTo>
                  <a:pt x="257823" y="44853"/>
                </a:lnTo>
                <a:cubicBezTo>
                  <a:pt x="257766" y="44796"/>
                  <a:pt x="257719" y="44748"/>
                  <a:pt x="257661" y="44691"/>
                </a:cubicBezTo>
                <a:cubicBezTo>
                  <a:pt x="257661" y="44691"/>
                  <a:pt x="257652" y="44691"/>
                  <a:pt x="257652" y="44682"/>
                </a:cubicBezTo>
                <a:cubicBezTo>
                  <a:pt x="257642" y="44672"/>
                  <a:pt x="257633" y="44663"/>
                  <a:pt x="257614" y="44653"/>
                </a:cubicBezTo>
                <a:cubicBezTo>
                  <a:pt x="257614" y="44653"/>
                  <a:pt x="257614" y="44653"/>
                  <a:pt x="257614" y="44653"/>
                </a:cubicBezTo>
                <a:cubicBezTo>
                  <a:pt x="257585" y="44634"/>
                  <a:pt x="257566" y="44606"/>
                  <a:pt x="257538" y="44577"/>
                </a:cubicBezTo>
                <a:cubicBezTo>
                  <a:pt x="257538" y="44577"/>
                  <a:pt x="257538" y="44577"/>
                  <a:pt x="257528" y="44577"/>
                </a:cubicBezTo>
                <a:cubicBezTo>
                  <a:pt x="257519" y="44567"/>
                  <a:pt x="257509" y="44558"/>
                  <a:pt x="257499" y="44548"/>
                </a:cubicBezTo>
                <a:cubicBezTo>
                  <a:pt x="257499" y="44548"/>
                  <a:pt x="257490" y="44539"/>
                  <a:pt x="257490" y="44539"/>
                </a:cubicBezTo>
                <a:cubicBezTo>
                  <a:pt x="257480" y="44529"/>
                  <a:pt x="257461" y="44520"/>
                  <a:pt x="257452" y="44510"/>
                </a:cubicBezTo>
                <a:cubicBezTo>
                  <a:pt x="257452" y="44510"/>
                  <a:pt x="257442" y="44501"/>
                  <a:pt x="257442" y="44491"/>
                </a:cubicBezTo>
                <a:cubicBezTo>
                  <a:pt x="257433" y="44482"/>
                  <a:pt x="257423" y="44482"/>
                  <a:pt x="257414" y="44463"/>
                </a:cubicBezTo>
                <a:cubicBezTo>
                  <a:pt x="257395" y="44453"/>
                  <a:pt x="257385" y="44434"/>
                  <a:pt x="257366" y="44425"/>
                </a:cubicBezTo>
                <a:cubicBezTo>
                  <a:pt x="257357" y="44425"/>
                  <a:pt x="257357" y="44415"/>
                  <a:pt x="257347" y="44406"/>
                </a:cubicBezTo>
                <a:cubicBezTo>
                  <a:pt x="257338" y="44396"/>
                  <a:pt x="257328" y="44386"/>
                  <a:pt x="257319" y="44377"/>
                </a:cubicBezTo>
                <a:cubicBezTo>
                  <a:pt x="257309" y="44367"/>
                  <a:pt x="257309" y="44329"/>
                  <a:pt x="257309" y="44320"/>
                </a:cubicBezTo>
                <a:cubicBezTo>
                  <a:pt x="257299" y="44320"/>
                  <a:pt x="257290" y="44310"/>
                  <a:pt x="257280" y="44301"/>
                </a:cubicBezTo>
                <a:cubicBezTo>
                  <a:pt x="257271" y="44291"/>
                  <a:pt x="257261" y="44291"/>
                  <a:pt x="257261" y="44282"/>
                </a:cubicBezTo>
                <a:cubicBezTo>
                  <a:pt x="257242" y="44272"/>
                  <a:pt x="257223" y="44253"/>
                  <a:pt x="257214" y="44244"/>
                </a:cubicBezTo>
                <a:cubicBezTo>
                  <a:pt x="257204" y="44244"/>
                  <a:pt x="257204" y="44234"/>
                  <a:pt x="257195" y="44225"/>
                </a:cubicBezTo>
                <a:cubicBezTo>
                  <a:pt x="257185" y="44215"/>
                  <a:pt x="257176" y="44206"/>
                  <a:pt x="257166" y="44196"/>
                </a:cubicBezTo>
                <a:cubicBezTo>
                  <a:pt x="257157" y="44186"/>
                  <a:pt x="257147" y="44186"/>
                  <a:pt x="257147" y="44177"/>
                </a:cubicBezTo>
                <a:cubicBezTo>
                  <a:pt x="257138" y="44167"/>
                  <a:pt x="257128" y="44158"/>
                  <a:pt x="257109" y="44148"/>
                </a:cubicBezTo>
                <a:cubicBezTo>
                  <a:pt x="257109" y="44148"/>
                  <a:pt x="257099" y="44139"/>
                  <a:pt x="257099" y="44129"/>
                </a:cubicBezTo>
                <a:cubicBezTo>
                  <a:pt x="257080" y="44120"/>
                  <a:pt x="257061" y="44101"/>
                  <a:pt x="257052" y="44091"/>
                </a:cubicBezTo>
                <a:cubicBezTo>
                  <a:pt x="257042" y="44091"/>
                  <a:pt x="257042" y="44082"/>
                  <a:pt x="257042" y="44082"/>
                </a:cubicBezTo>
                <a:cubicBezTo>
                  <a:pt x="257023" y="44072"/>
                  <a:pt x="257014" y="44063"/>
                  <a:pt x="256995" y="44044"/>
                </a:cubicBezTo>
                <a:cubicBezTo>
                  <a:pt x="256995" y="44044"/>
                  <a:pt x="256985" y="44034"/>
                  <a:pt x="256985" y="44034"/>
                </a:cubicBezTo>
                <a:cubicBezTo>
                  <a:pt x="256976" y="44025"/>
                  <a:pt x="256957" y="44015"/>
                  <a:pt x="256947" y="44005"/>
                </a:cubicBezTo>
                <a:cubicBezTo>
                  <a:pt x="256947" y="44005"/>
                  <a:pt x="256938" y="43996"/>
                  <a:pt x="256938" y="43986"/>
                </a:cubicBezTo>
                <a:cubicBezTo>
                  <a:pt x="256918" y="43977"/>
                  <a:pt x="256899" y="43958"/>
                  <a:pt x="256890" y="43948"/>
                </a:cubicBezTo>
                <a:lnTo>
                  <a:pt x="256880" y="43948"/>
                </a:lnTo>
                <a:cubicBezTo>
                  <a:pt x="256871" y="43939"/>
                  <a:pt x="256852" y="43920"/>
                  <a:pt x="256833" y="43901"/>
                </a:cubicBezTo>
                <a:lnTo>
                  <a:pt x="256833" y="43901"/>
                </a:lnTo>
                <a:cubicBezTo>
                  <a:pt x="256614" y="43634"/>
                  <a:pt x="256309" y="43520"/>
                  <a:pt x="256014" y="43520"/>
                </a:cubicBezTo>
                <a:lnTo>
                  <a:pt x="256014" y="43520"/>
                </a:lnTo>
                <a:close/>
                <a:moveTo>
                  <a:pt x="249089" y="37081"/>
                </a:moveTo>
                <a:cubicBezTo>
                  <a:pt x="248765" y="37081"/>
                  <a:pt x="248432" y="37214"/>
                  <a:pt x="248194" y="37481"/>
                </a:cubicBezTo>
                <a:cubicBezTo>
                  <a:pt x="247755" y="37976"/>
                  <a:pt x="247813" y="38729"/>
                  <a:pt x="248308" y="39157"/>
                </a:cubicBezTo>
                <a:cubicBezTo>
                  <a:pt x="249479" y="40186"/>
                  <a:pt x="250641" y="41234"/>
                  <a:pt x="251784" y="42301"/>
                </a:cubicBezTo>
                <a:cubicBezTo>
                  <a:pt x="252013" y="42510"/>
                  <a:pt x="252308" y="42615"/>
                  <a:pt x="252594" y="42615"/>
                </a:cubicBezTo>
                <a:cubicBezTo>
                  <a:pt x="252918" y="42615"/>
                  <a:pt x="253232" y="42491"/>
                  <a:pt x="253470" y="42234"/>
                </a:cubicBezTo>
                <a:cubicBezTo>
                  <a:pt x="253918" y="41758"/>
                  <a:pt x="253890" y="41005"/>
                  <a:pt x="253413" y="40557"/>
                </a:cubicBezTo>
                <a:cubicBezTo>
                  <a:pt x="252861" y="40043"/>
                  <a:pt x="252308" y="39538"/>
                  <a:pt x="251746" y="39024"/>
                </a:cubicBezTo>
                <a:cubicBezTo>
                  <a:pt x="251737" y="39024"/>
                  <a:pt x="251737" y="39014"/>
                  <a:pt x="251727" y="39014"/>
                </a:cubicBezTo>
                <a:cubicBezTo>
                  <a:pt x="251718" y="39005"/>
                  <a:pt x="251708" y="38995"/>
                  <a:pt x="251699" y="38986"/>
                </a:cubicBezTo>
                <a:cubicBezTo>
                  <a:pt x="251680" y="38976"/>
                  <a:pt x="251670" y="38957"/>
                  <a:pt x="251651" y="38948"/>
                </a:cubicBezTo>
                <a:cubicBezTo>
                  <a:pt x="251651" y="38948"/>
                  <a:pt x="251642" y="38938"/>
                  <a:pt x="251642" y="38938"/>
                </a:cubicBezTo>
                <a:cubicBezTo>
                  <a:pt x="251623" y="38929"/>
                  <a:pt x="251613" y="38910"/>
                  <a:pt x="251594" y="38900"/>
                </a:cubicBezTo>
                <a:cubicBezTo>
                  <a:pt x="251594" y="38900"/>
                  <a:pt x="251594" y="38900"/>
                  <a:pt x="251594" y="38900"/>
                </a:cubicBezTo>
                <a:cubicBezTo>
                  <a:pt x="251013" y="38386"/>
                  <a:pt x="250451" y="37881"/>
                  <a:pt x="249860" y="37367"/>
                </a:cubicBezTo>
                <a:cubicBezTo>
                  <a:pt x="249651" y="37176"/>
                  <a:pt x="249365" y="37081"/>
                  <a:pt x="249089" y="37081"/>
                </a:cubicBezTo>
                <a:lnTo>
                  <a:pt x="249089" y="37081"/>
                </a:lnTo>
                <a:close/>
                <a:moveTo>
                  <a:pt x="241783" y="31090"/>
                </a:moveTo>
                <a:cubicBezTo>
                  <a:pt x="241421" y="31090"/>
                  <a:pt x="241078" y="31252"/>
                  <a:pt x="240831" y="31556"/>
                </a:cubicBezTo>
                <a:cubicBezTo>
                  <a:pt x="240431" y="32080"/>
                  <a:pt x="240535" y="32823"/>
                  <a:pt x="241050" y="33223"/>
                </a:cubicBezTo>
                <a:cubicBezTo>
                  <a:pt x="242288" y="34176"/>
                  <a:pt x="243507" y="35147"/>
                  <a:pt x="244717" y="36138"/>
                </a:cubicBezTo>
                <a:cubicBezTo>
                  <a:pt x="244936" y="36319"/>
                  <a:pt x="245212" y="36405"/>
                  <a:pt x="245469" y="36405"/>
                </a:cubicBezTo>
                <a:cubicBezTo>
                  <a:pt x="245812" y="36405"/>
                  <a:pt x="246155" y="36252"/>
                  <a:pt x="246393" y="35976"/>
                </a:cubicBezTo>
                <a:cubicBezTo>
                  <a:pt x="246812" y="35471"/>
                  <a:pt x="246736" y="34719"/>
                  <a:pt x="246231" y="34300"/>
                </a:cubicBezTo>
                <a:cubicBezTo>
                  <a:pt x="245822" y="33957"/>
                  <a:pt x="245412" y="33623"/>
                  <a:pt x="244993" y="33290"/>
                </a:cubicBezTo>
                <a:cubicBezTo>
                  <a:pt x="244984" y="33290"/>
                  <a:pt x="244984" y="33290"/>
                  <a:pt x="244984" y="33290"/>
                </a:cubicBezTo>
                <a:cubicBezTo>
                  <a:pt x="244965" y="33280"/>
                  <a:pt x="244955" y="33271"/>
                  <a:pt x="244936" y="33261"/>
                </a:cubicBezTo>
                <a:cubicBezTo>
                  <a:pt x="244936" y="33261"/>
                  <a:pt x="244936" y="33261"/>
                  <a:pt x="244936" y="33261"/>
                </a:cubicBezTo>
                <a:cubicBezTo>
                  <a:pt x="244917" y="33252"/>
                  <a:pt x="244888" y="33223"/>
                  <a:pt x="244869" y="33214"/>
                </a:cubicBezTo>
                <a:cubicBezTo>
                  <a:pt x="244860" y="33204"/>
                  <a:pt x="244850" y="33204"/>
                  <a:pt x="244850" y="33195"/>
                </a:cubicBezTo>
                <a:cubicBezTo>
                  <a:pt x="244841" y="33195"/>
                  <a:pt x="244831" y="33185"/>
                  <a:pt x="244822" y="33176"/>
                </a:cubicBezTo>
                <a:cubicBezTo>
                  <a:pt x="244812" y="33166"/>
                  <a:pt x="244793" y="33157"/>
                  <a:pt x="244784" y="33147"/>
                </a:cubicBezTo>
                <a:cubicBezTo>
                  <a:pt x="244784" y="33147"/>
                  <a:pt x="244774" y="33147"/>
                  <a:pt x="244774" y="33137"/>
                </a:cubicBezTo>
                <a:cubicBezTo>
                  <a:pt x="244755" y="33128"/>
                  <a:pt x="244736" y="33109"/>
                  <a:pt x="244717" y="33099"/>
                </a:cubicBezTo>
                <a:lnTo>
                  <a:pt x="244717" y="33099"/>
                </a:lnTo>
                <a:cubicBezTo>
                  <a:pt x="243984" y="32509"/>
                  <a:pt x="243241" y="31928"/>
                  <a:pt x="242498" y="31356"/>
                </a:cubicBezTo>
                <a:cubicBezTo>
                  <a:pt x="242298" y="31166"/>
                  <a:pt x="242040" y="31090"/>
                  <a:pt x="241783" y="31090"/>
                </a:cubicBezTo>
                <a:lnTo>
                  <a:pt x="241783" y="31090"/>
                </a:lnTo>
                <a:close/>
                <a:moveTo>
                  <a:pt x="234125" y="25565"/>
                </a:moveTo>
                <a:cubicBezTo>
                  <a:pt x="233744" y="25565"/>
                  <a:pt x="233363" y="25756"/>
                  <a:pt x="233135" y="26089"/>
                </a:cubicBezTo>
                <a:cubicBezTo>
                  <a:pt x="232773" y="26641"/>
                  <a:pt x="232915" y="27375"/>
                  <a:pt x="233458" y="27746"/>
                </a:cubicBezTo>
                <a:cubicBezTo>
                  <a:pt x="234754" y="28623"/>
                  <a:pt x="236040" y="29518"/>
                  <a:pt x="237297" y="30423"/>
                </a:cubicBezTo>
                <a:cubicBezTo>
                  <a:pt x="237507" y="30575"/>
                  <a:pt x="237754" y="30642"/>
                  <a:pt x="237992" y="30642"/>
                </a:cubicBezTo>
                <a:cubicBezTo>
                  <a:pt x="238364" y="30642"/>
                  <a:pt x="238726" y="30470"/>
                  <a:pt x="238964" y="30147"/>
                </a:cubicBezTo>
                <a:cubicBezTo>
                  <a:pt x="239345" y="29613"/>
                  <a:pt x="239231" y="28870"/>
                  <a:pt x="238697" y="28489"/>
                </a:cubicBezTo>
                <a:cubicBezTo>
                  <a:pt x="238440" y="28299"/>
                  <a:pt x="238173" y="28108"/>
                  <a:pt x="237916" y="27927"/>
                </a:cubicBezTo>
                <a:cubicBezTo>
                  <a:pt x="237907" y="27927"/>
                  <a:pt x="237916" y="27927"/>
                  <a:pt x="237907" y="27927"/>
                </a:cubicBezTo>
                <a:cubicBezTo>
                  <a:pt x="237897" y="27918"/>
                  <a:pt x="237878" y="27908"/>
                  <a:pt x="237859" y="27899"/>
                </a:cubicBezTo>
                <a:cubicBezTo>
                  <a:pt x="237859" y="27899"/>
                  <a:pt x="237849" y="27889"/>
                  <a:pt x="237840" y="27889"/>
                </a:cubicBezTo>
                <a:cubicBezTo>
                  <a:pt x="237830" y="27880"/>
                  <a:pt x="237821" y="27880"/>
                  <a:pt x="237811" y="27870"/>
                </a:cubicBezTo>
                <a:cubicBezTo>
                  <a:pt x="237773" y="27842"/>
                  <a:pt x="237735" y="27823"/>
                  <a:pt x="237697" y="27794"/>
                </a:cubicBezTo>
                <a:cubicBezTo>
                  <a:pt x="237687" y="27794"/>
                  <a:pt x="237687" y="27794"/>
                  <a:pt x="237687" y="27794"/>
                </a:cubicBezTo>
                <a:cubicBezTo>
                  <a:pt x="237287" y="27508"/>
                  <a:pt x="236887" y="27232"/>
                  <a:pt x="236478" y="26946"/>
                </a:cubicBezTo>
                <a:cubicBezTo>
                  <a:pt x="236478" y="26946"/>
                  <a:pt x="236478" y="26946"/>
                  <a:pt x="236478" y="26946"/>
                </a:cubicBezTo>
                <a:cubicBezTo>
                  <a:pt x="236459" y="26937"/>
                  <a:pt x="236449" y="26937"/>
                  <a:pt x="236430" y="26918"/>
                </a:cubicBezTo>
                <a:cubicBezTo>
                  <a:pt x="236430" y="26918"/>
                  <a:pt x="236421" y="26908"/>
                  <a:pt x="236411" y="26908"/>
                </a:cubicBezTo>
                <a:cubicBezTo>
                  <a:pt x="236392" y="26899"/>
                  <a:pt x="236373" y="26889"/>
                  <a:pt x="236364" y="26880"/>
                </a:cubicBezTo>
                <a:cubicBezTo>
                  <a:pt x="236344" y="26870"/>
                  <a:pt x="236335" y="26870"/>
                  <a:pt x="236325" y="26860"/>
                </a:cubicBezTo>
                <a:cubicBezTo>
                  <a:pt x="236325" y="26860"/>
                  <a:pt x="236306" y="26851"/>
                  <a:pt x="236306" y="26851"/>
                </a:cubicBezTo>
                <a:cubicBezTo>
                  <a:pt x="236297" y="26841"/>
                  <a:pt x="236278" y="26832"/>
                  <a:pt x="236268" y="26822"/>
                </a:cubicBezTo>
                <a:cubicBezTo>
                  <a:pt x="236259" y="26822"/>
                  <a:pt x="236259" y="26813"/>
                  <a:pt x="236249" y="26813"/>
                </a:cubicBezTo>
                <a:cubicBezTo>
                  <a:pt x="235763" y="26470"/>
                  <a:pt x="235268" y="26137"/>
                  <a:pt x="234782" y="25813"/>
                </a:cubicBezTo>
                <a:cubicBezTo>
                  <a:pt x="234582" y="25632"/>
                  <a:pt x="234344" y="25565"/>
                  <a:pt x="234125" y="25565"/>
                </a:cubicBezTo>
                <a:lnTo>
                  <a:pt x="234125" y="25565"/>
                </a:lnTo>
                <a:close/>
                <a:moveTo>
                  <a:pt x="226124" y="20526"/>
                </a:moveTo>
                <a:cubicBezTo>
                  <a:pt x="225715" y="20526"/>
                  <a:pt x="225315" y="20736"/>
                  <a:pt x="225095" y="21117"/>
                </a:cubicBezTo>
                <a:cubicBezTo>
                  <a:pt x="224772" y="21688"/>
                  <a:pt x="224953" y="22412"/>
                  <a:pt x="225524" y="22746"/>
                </a:cubicBezTo>
                <a:cubicBezTo>
                  <a:pt x="226877" y="23536"/>
                  <a:pt x="228210" y="24346"/>
                  <a:pt x="229534" y="25184"/>
                </a:cubicBezTo>
                <a:cubicBezTo>
                  <a:pt x="229734" y="25308"/>
                  <a:pt x="229953" y="25365"/>
                  <a:pt x="230163" y="25365"/>
                </a:cubicBezTo>
                <a:cubicBezTo>
                  <a:pt x="230553" y="25365"/>
                  <a:pt x="230944" y="25165"/>
                  <a:pt x="231163" y="24803"/>
                </a:cubicBezTo>
                <a:cubicBezTo>
                  <a:pt x="231515" y="24251"/>
                  <a:pt x="231353" y="23517"/>
                  <a:pt x="230791" y="23165"/>
                </a:cubicBezTo>
                <a:cubicBezTo>
                  <a:pt x="229620" y="22431"/>
                  <a:pt x="228439" y="21707"/>
                  <a:pt x="227239" y="20993"/>
                </a:cubicBezTo>
                <a:cubicBezTo>
                  <a:pt x="227239" y="20993"/>
                  <a:pt x="227239" y="20993"/>
                  <a:pt x="227229" y="20993"/>
                </a:cubicBezTo>
                <a:cubicBezTo>
                  <a:pt x="227210" y="20984"/>
                  <a:pt x="227200" y="20974"/>
                  <a:pt x="227181" y="20965"/>
                </a:cubicBezTo>
                <a:cubicBezTo>
                  <a:pt x="227172" y="20965"/>
                  <a:pt x="227172" y="20965"/>
                  <a:pt x="227162" y="20955"/>
                </a:cubicBezTo>
                <a:cubicBezTo>
                  <a:pt x="227143" y="20945"/>
                  <a:pt x="227124" y="20936"/>
                  <a:pt x="227115" y="20926"/>
                </a:cubicBezTo>
                <a:cubicBezTo>
                  <a:pt x="227096" y="20917"/>
                  <a:pt x="227086" y="20917"/>
                  <a:pt x="227067" y="20907"/>
                </a:cubicBezTo>
                <a:cubicBezTo>
                  <a:pt x="227067" y="20907"/>
                  <a:pt x="227058" y="20907"/>
                  <a:pt x="227058" y="20898"/>
                </a:cubicBezTo>
                <a:cubicBezTo>
                  <a:pt x="227039" y="20888"/>
                  <a:pt x="227029" y="20888"/>
                  <a:pt x="227010" y="20879"/>
                </a:cubicBezTo>
                <a:lnTo>
                  <a:pt x="227010" y="20879"/>
                </a:lnTo>
                <a:cubicBezTo>
                  <a:pt x="226905" y="20822"/>
                  <a:pt x="226810" y="20764"/>
                  <a:pt x="226715" y="20707"/>
                </a:cubicBezTo>
                <a:cubicBezTo>
                  <a:pt x="226534" y="20584"/>
                  <a:pt x="226324" y="20526"/>
                  <a:pt x="226124" y="20526"/>
                </a:cubicBezTo>
                <a:lnTo>
                  <a:pt x="226124" y="20526"/>
                </a:lnTo>
                <a:close/>
                <a:moveTo>
                  <a:pt x="217828" y="16012"/>
                </a:moveTo>
                <a:cubicBezTo>
                  <a:pt x="217390" y="16012"/>
                  <a:pt x="216971" y="16250"/>
                  <a:pt x="216761" y="16669"/>
                </a:cubicBezTo>
                <a:cubicBezTo>
                  <a:pt x="216475" y="17259"/>
                  <a:pt x="216704" y="17974"/>
                  <a:pt x="217294" y="18259"/>
                </a:cubicBezTo>
                <a:cubicBezTo>
                  <a:pt x="218685" y="18964"/>
                  <a:pt x="220076" y="19688"/>
                  <a:pt x="221447" y="20441"/>
                </a:cubicBezTo>
                <a:cubicBezTo>
                  <a:pt x="221638" y="20545"/>
                  <a:pt x="221828" y="20593"/>
                  <a:pt x="222028" y="20593"/>
                </a:cubicBezTo>
                <a:cubicBezTo>
                  <a:pt x="222447" y="20593"/>
                  <a:pt x="222857" y="20364"/>
                  <a:pt x="223067" y="19974"/>
                </a:cubicBezTo>
                <a:cubicBezTo>
                  <a:pt x="223381" y="19393"/>
                  <a:pt x="223171" y="18679"/>
                  <a:pt x="222600" y="18364"/>
                </a:cubicBezTo>
                <a:cubicBezTo>
                  <a:pt x="222286" y="18183"/>
                  <a:pt x="221971" y="18021"/>
                  <a:pt x="221638" y="17850"/>
                </a:cubicBezTo>
                <a:cubicBezTo>
                  <a:pt x="221638" y="17850"/>
                  <a:pt x="221638" y="17850"/>
                  <a:pt x="221638" y="17850"/>
                </a:cubicBezTo>
                <a:cubicBezTo>
                  <a:pt x="221590" y="17831"/>
                  <a:pt x="221552" y="17812"/>
                  <a:pt x="221514" y="17793"/>
                </a:cubicBezTo>
                <a:cubicBezTo>
                  <a:pt x="221505" y="17783"/>
                  <a:pt x="221485" y="17783"/>
                  <a:pt x="221476" y="17774"/>
                </a:cubicBezTo>
                <a:cubicBezTo>
                  <a:pt x="221476" y="17774"/>
                  <a:pt x="221466" y="17764"/>
                  <a:pt x="221457" y="17764"/>
                </a:cubicBezTo>
                <a:cubicBezTo>
                  <a:pt x="221438" y="17755"/>
                  <a:pt x="221428" y="17745"/>
                  <a:pt x="221409" y="17736"/>
                </a:cubicBezTo>
                <a:cubicBezTo>
                  <a:pt x="221400" y="17736"/>
                  <a:pt x="221400" y="17736"/>
                  <a:pt x="221400" y="17736"/>
                </a:cubicBezTo>
                <a:cubicBezTo>
                  <a:pt x="220771" y="17402"/>
                  <a:pt x="220133" y="17069"/>
                  <a:pt x="219495" y="16745"/>
                </a:cubicBezTo>
                <a:cubicBezTo>
                  <a:pt x="219485" y="16745"/>
                  <a:pt x="219485" y="16735"/>
                  <a:pt x="219476" y="16735"/>
                </a:cubicBezTo>
                <a:cubicBezTo>
                  <a:pt x="219466" y="16735"/>
                  <a:pt x="219457" y="16726"/>
                  <a:pt x="219447" y="16726"/>
                </a:cubicBezTo>
                <a:cubicBezTo>
                  <a:pt x="219428" y="16716"/>
                  <a:pt x="219419" y="16716"/>
                  <a:pt x="219409" y="16707"/>
                </a:cubicBezTo>
                <a:cubicBezTo>
                  <a:pt x="219399" y="16697"/>
                  <a:pt x="219399" y="16707"/>
                  <a:pt x="219390" y="16697"/>
                </a:cubicBezTo>
                <a:cubicBezTo>
                  <a:pt x="219047" y="16516"/>
                  <a:pt x="218704" y="16345"/>
                  <a:pt x="218352" y="16164"/>
                </a:cubicBezTo>
                <a:cubicBezTo>
                  <a:pt x="218180" y="16050"/>
                  <a:pt x="217999" y="16012"/>
                  <a:pt x="217828" y="16012"/>
                </a:cubicBezTo>
                <a:lnTo>
                  <a:pt x="217828" y="16012"/>
                </a:lnTo>
                <a:close/>
                <a:moveTo>
                  <a:pt x="209255" y="12030"/>
                </a:moveTo>
                <a:cubicBezTo>
                  <a:pt x="208789" y="12030"/>
                  <a:pt x="208350" y="12297"/>
                  <a:pt x="208160" y="12754"/>
                </a:cubicBezTo>
                <a:cubicBezTo>
                  <a:pt x="207903" y="13354"/>
                  <a:pt x="208189" y="14059"/>
                  <a:pt x="208789" y="14316"/>
                </a:cubicBezTo>
                <a:cubicBezTo>
                  <a:pt x="210217" y="14926"/>
                  <a:pt x="211656" y="15564"/>
                  <a:pt x="213065" y="16231"/>
                </a:cubicBezTo>
                <a:cubicBezTo>
                  <a:pt x="213227" y="16307"/>
                  <a:pt x="213389" y="16345"/>
                  <a:pt x="213570" y="16345"/>
                </a:cubicBezTo>
                <a:cubicBezTo>
                  <a:pt x="214018" y="16345"/>
                  <a:pt x="214446" y="16088"/>
                  <a:pt x="214647" y="15659"/>
                </a:cubicBezTo>
                <a:cubicBezTo>
                  <a:pt x="214923" y="15059"/>
                  <a:pt x="214666" y="14354"/>
                  <a:pt x="214065" y="14078"/>
                </a:cubicBezTo>
                <a:cubicBezTo>
                  <a:pt x="213904" y="14002"/>
                  <a:pt x="213751" y="13926"/>
                  <a:pt x="213589" y="13859"/>
                </a:cubicBezTo>
                <a:cubicBezTo>
                  <a:pt x="213580" y="13859"/>
                  <a:pt x="213589" y="13859"/>
                  <a:pt x="213589" y="13859"/>
                </a:cubicBezTo>
                <a:cubicBezTo>
                  <a:pt x="213570" y="13849"/>
                  <a:pt x="213542" y="13840"/>
                  <a:pt x="213523" y="13830"/>
                </a:cubicBezTo>
                <a:cubicBezTo>
                  <a:pt x="213523" y="13830"/>
                  <a:pt x="213523" y="13830"/>
                  <a:pt x="213513" y="13830"/>
                </a:cubicBezTo>
                <a:cubicBezTo>
                  <a:pt x="213475" y="13811"/>
                  <a:pt x="213427" y="13792"/>
                  <a:pt x="213380" y="13773"/>
                </a:cubicBezTo>
                <a:lnTo>
                  <a:pt x="213380" y="13773"/>
                </a:lnTo>
                <a:cubicBezTo>
                  <a:pt x="213361" y="13764"/>
                  <a:pt x="213342" y="13754"/>
                  <a:pt x="213323" y="13745"/>
                </a:cubicBezTo>
                <a:cubicBezTo>
                  <a:pt x="213313" y="13745"/>
                  <a:pt x="213313" y="13745"/>
                  <a:pt x="213303" y="13745"/>
                </a:cubicBezTo>
                <a:cubicBezTo>
                  <a:pt x="213284" y="13735"/>
                  <a:pt x="213265" y="13735"/>
                  <a:pt x="213246" y="13726"/>
                </a:cubicBezTo>
                <a:cubicBezTo>
                  <a:pt x="213246" y="13726"/>
                  <a:pt x="213246" y="13726"/>
                  <a:pt x="213237" y="13726"/>
                </a:cubicBezTo>
                <a:cubicBezTo>
                  <a:pt x="213218" y="13716"/>
                  <a:pt x="213199" y="13706"/>
                  <a:pt x="213170" y="13697"/>
                </a:cubicBezTo>
                <a:cubicBezTo>
                  <a:pt x="213170" y="13697"/>
                  <a:pt x="213170" y="13697"/>
                  <a:pt x="213170" y="13697"/>
                </a:cubicBezTo>
                <a:cubicBezTo>
                  <a:pt x="213151" y="13687"/>
                  <a:pt x="213132" y="13687"/>
                  <a:pt x="213113" y="13678"/>
                </a:cubicBezTo>
                <a:cubicBezTo>
                  <a:pt x="213103" y="13678"/>
                  <a:pt x="213103" y="13678"/>
                  <a:pt x="213094" y="13668"/>
                </a:cubicBezTo>
                <a:cubicBezTo>
                  <a:pt x="213075" y="13659"/>
                  <a:pt x="213065" y="13659"/>
                  <a:pt x="213046" y="13649"/>
                </a:cubicBezTo>
                <a:cubicBezTo>
                  <a:pt x="213046" y="13649"/>
                  <a:pt x="213037" y="13649"/>
                  <a:pt x="213027" y="13649"/>
                </a:cubicBezTo>
                <a:cubicBezTo>
                  <a:pt x="212989" y="13630"/>
                  <a:pt x="212942" y="13611"/>
                  <a:pt x="212903" y="13592"/>
                </a:cubicBezTo>
                <a:cubicBezTo>
                  <a:pt x="212894" y="13592"/>
                  <a:pt x="212894" y="13592"/>
                  <a:pt x="212884" y="13592"/>
                </a:cubicBezTo>
                <a:cubicBezTo>
                  <a:pt x="212875" y="13583"/>
                  <a:pt x="212856" y="13583"/>
                  <a:pt x="212837" y="13573"/>
                </a:cubicBezTo>
                <a:cubicBezTo>
                  <a:pt x="212837" y="13573"/>
                  <a:pt x="212827" y="13573"/>
                  <a:pt x="212818" y="13573"/>
                </a:cubicBezTo>
                <a:cubicBezTo>
                  <a:pt x="212780" y="13554"/>
                  <a:pt x="212732" y="13535"/>
                  <a:pt x="212694" y="13516"/>
                </a:cubicBezTo>
                <a:lnTo>
                  <a:pt x="212684" y="13516"/>
                </a:lnTo>
                <a:cubicBezTo>
                  <a:pt x="212665" y="13506"/>
                  <a:pt x="212637" y="13497"/>
                  <a:pt x="212618" y="13487"/>
                </a:cubicBezTo>
                <a:lnTo>
                  <a:pt x="212618" y="13487"/>
                </a:lnTo>
                <a:cubicBezTo>
                  <a:pt x="211646" y="13049"/>
                  <a:pt x="210675" y="12621"/>
                  <a:pt x="209684" y="12202"/>
                </a:cubicBezTo>
                <a:cubicBezTo>
                  <a:pt x="209579" y="12059"/>
                  <a:pt x="209417" y="12030"/>
                  <a:pt x="209255" y="12030"/>
                </a:cubicBezTo>
                <a:lnTo>
                  <a:pt x="209255" y="12030"/>
                </a:lnTo>
                <a:close/>
                <a:moveTo>
                  <a:pt x="200454" y="8592"/>
                </a:moveTo>
                <a:cubicBezTo>
                  <a:pt x="199959" y="8592"/>
                  <a:pt x="199502" y="8896"/>
                  <a:pt x="199330" y="9382"/>
                </a:cubicBezTo>
                <a:cubicBezTo>
                  <a:pt x="199111" y="10001"/>
                  <a:pt x="199435" y="10687"/>
                  <a:pt x="200054" y="10906"/>
                </a:cubicBezTo>
                <a:cubicBezTo>
                  <a:pt x="201521" y="11430"/>
                  <a:pt x="202997" y="11973"/>
                  <a:pt x="204445" y="12544"/>
                </a:cubicBezTo>
                <a:cubicBezTo>
                  <a:pt x="204588" y="12602"/>
                  <a:pt x="204731" y="12621"/>
                  <a:pt x="204883" y="12621"/>
                </a:cubicBezTo>
                <a:cubicBezTo>
                  <a:pt x="205360" y="12621"/>
                  <a:pt x="205807" y="12335"/>
                  <a:pt x="205988" y="11859"/>
                </a:cubicBezTo>
                <a:cubicBezTo>
                  <a:pt x="206226" y="11249"/>
                  <a:pt x="205922" y="10563"/>
                  <a:pt x="205322" y="10316"/>
                </a:cubicBezTo>
                <a:cubicBezTo>
                  <a:pt x="203845" y="9735"/>
                  <a:pt x="202340" y="9182"/>
                  <a:pt x="200835" y="8649"/>
                </a:cubicBezTo>
                <a:cubicBezTo>
                  <a:pt x="200721" y="8611"/>
                  <a:pt x="200588" y="8592"/>
                  <a:pt x="200454" y="8592"/>
                </a:cubicBezTo>
                <a:lnTo>
                  <a:pt x="200454" y="8592"/>
                </a:lnTo>
                <a:close/>
                <a:moveTo>
                  <a:pt x="191453" y="5715"/>
                </a:moveTo>
                <a:cubicBezTo>
                  <a:pt x="190929" y="5715"/>
                  <a:pt x="190463" y="6058"/>
                  <a:pt x="190310" y="6582"/>
                </a:cubicBezTo>
                <a:cubicBezTo>
                  <a:pt x="190129" y="7210"/>
                  <a:pt x="190501" y="7877"/>
                  <a:pt x="191129" y="8049"/>
                </a:cubicBezTo>
                <a:cubicBezTo>
                  <a:pt x="192634" y="8477"/>
                  <a:pt x="194130" y="8925"/>
                  <a:pt x="195616" y="9401"/>
                </a:cubicBezTo>
                <a:cubicBezTo>
                  <a:pt x="195739" y="9439"/>
                  <a:pt x="195863" y="9458"/>
                  <a:pt x="195978" y="9458"/>
                </a:cubicBezTo>
                <a:cubicBezTo>
                  <a:pt x="196492" y="9458"/>
                  <a:pt x="196959" y="9134"/>
                  <a:pt x="197111" y="8630"/>
                </a:cubicBezTo>
                <a:cubicBezTo>
                  <a:pt x="197311" y="8011"/>
                  <a:pt x="196968" y="7334"/>
                  <a:pt x="196349" y="7134"/>
                </a:cubicBezTo>
                <a:cubicBezTo>
                  <a:pt x="196216" y="7096"/>
                  <a:pt x="196082" y="7048"/>
                  <a:pt x="195949" y="7010"/>
                </a:cubicBezTo>
                <a:lnTo>
                  <a:pt x="195949" y="7010"/>
                </a:lnTo>
                <a:cubicBezTo>
                  <a:pt x="195882" y="6991"/>
                  <a:pt x="195816" y="6972"/>
                  <a:pt x="195749" y="6944"/>
                </a:cubicBezTo>
                <a:cubicBezTo>
                  <a:pt x="195739" y="6944"/>
                  <a:pt x="195720" y="6944"/>
                  <a:pt x="195711" y="6934"/>
                </a:cubicBezTo>
                <a:cubicBezTo>
                  <a:pt x="195701" y="6925"/>
                  <a:pt x="195692" y="6934"/>
                  <a:pt x="195682" y="6925"/>
                </a:cubicBezTo>
                <a:cubicBezTo>
                  <a:pt x="195673" y="6915"/>
                  <a:pt x="195654" y="6915"/>
                  <a:pt x="195644" y="6915"/>
                </a:cubicBezTo>
                <a:cubicBezTo>
                  <a:pt x="195635" y="6915"/>
                  <a:pt x="195625" y="6915"/>
                  <a:pt x="195625" y="6915"/>
                </a:cubicBezTo>
                <a:cubicBezTo>
                  <a:pt x="195577" y="6906"/>
                  <a:pt x="195530" y="6887"/>
                  <a:pt x="195482" y="6877"/>
                </a:cubicBezTo>
                <a:lnTo>
                  <a:pt x="195482" y="6877"/>
                </a:lnTo>
                <a:cubicBezTo>
                  <a:pt x="194730" y="6639"/>
                  <a:pt x="193968" y="6410"/>
                  <a:pt x="193206" y="6182"/>
                </a:cubicBezTo>
                <a:cubicBezTo>
                  <a:pt x="193206" y="6182"/>
                  <a:pt x="193206" y="6182"/>
                  <a:pt x="193196" y="6182"/>
                </a:cubicBezTo>
                <a:cubicBezTo>
                  <a:pt x="193177" y="6172"/>
                  <a:pt x="193158" y="6172"/>
                  <a:pt x="193139" y="6163"/>
                </a:cubicBezTo>
                <a:cubicBezTo>
                  <a:pt x="193130" y="6163"/>
                  <a:pt x="193130" y="6163"/>
                  <a:pt x="193120" y="6163"/>
                </a:cubicBezTo>
                <a:cubicBezTo>
                  <a:pt x="193101" y="6163"/>
                  <a:pt x="193091" y="6153"/>
                  <a:pt x="193082" y="6153"/>
                </a:cubicBezTo>
                <a:cubicBezTo>
                  <a:pt x="193072" y="6153"/>
                  <a:pt x="193063" y="6153"/>
                  <a:pt x="193044" y="6144"/>
                </a:cubicBezTo>
                <a:cubicBezTo>
                  <a:pt x="193044" y="6144"/>
                  <a:pt x="193034" y="6144"/>
                  <a:pt x="193025" y="6144"/>
                </a:cubicBezTo>
                <a:cubicBezTo>
                  <a:pt x="192606" y="6020"/>
                  <a:pt x="192187" y="5896"/>
                  <a:pt x="191758" y="5772"/>
                </a:cubicBezTo>
                <a:cubicBezTo>
                  <a:pt x="191672" y="5734"/>
                  <a:pt x="191558" y="5715"/>
                  <a:pt x="191453" y="5715"/>
                </a:cubicBezTo>
                <a:lnTo>
                  <a:pt x="191453" y="5715"/>
                </a:lnTo>
                <a:close/>
                <a:moveTo>
                  <a:pt x="182290" y="3419"/>
                </a:moveTo>
                <a:cubicBezTo>
                  <a:pt x="181738" y="3419"/>
                  <a:pt x="181252" y="3800"/>
                  <a:pt x="181128" y="4362"/>
                </a:cubicBezTo>
                <a:cubicBezTo>
                  <a:pt x="180985" y="5001"/>
                  <a:pt x="181395" y="5639"/>
                  <a:pt x="182042" y="5772"/>
                </a:cubicBezTo>
                <a:cubicBezTo>
                  <a:pt x="183566" y="6106"/>
                  <a:pt x="185090" y="6458"/>
                  <a:pt x="186605" y="6839"/>
                </a:cubicBezTo>
                <a:cubicBezTo>
                  <a:pt x="186710" y="6858"/>
                  <a:pt x="186805" y="6877"/>
                  <a:pt x="186891" y="6877"/>
                </a:cubicBezTo>
                <a:cubicBezTo>
                  <a:pt x="187434" y="6877"/>
                  <a:pt x="187910" y="6515"/>
                  <a:pt x="188043" y="5972"/>
                </a:cubicBezTo>
                <a:cubicBezTo>
                  <a:pt x="188215" y="5334"/>
                  <a:pt x="187824" y="4686"/>
                  <a:pt x="187186" y="4524"/>
                </a:cubicBezTo>
                <a:cubicBezTo>
                  <a:pt x="187176" y="4524"/>
                  <a:pt x="187167" y="4524"/>
                  <a:pt x="187167" y="4524"/>
                </a:cubicBezTo>
                <a:cubicBezTo>
                  <a:pt x="187148" y="4524"/>
                  <a:pt x="187129" y="4524"/>
                  <a:pt x="187119" y="4515"/>
                </a:cubicBezTo>
                <a:cubicBezTo>
                  <a:pt x="187110" y="4515"/>
                  <a:pt x="187100" y="4515"/>
                  <a:pt x="187100" y="4515"/>
                </a:cubicBezTo>
                <a:cubicBezTo>
                  <a:pt x="187081" y="4515"/>
                  <a:pt x="187062" y="4505"/>
                  <a:pt x="187043" y="4505"/>
                </a:cubicBezTo>
                <a:cubicBezTo>
                  <a:pt x="187034" y="4505"/>
                  <a:pt x="187034" y="4505"/>
                  <a:pt x="187024" y="4505"/>
                </a:cubicBezTo>
                <a:cubicBezTo>
                  <a:pt x="186595" y="4401"/>
                  <a:pt x="186167" y="4296"/>
                  <a:pt x="185738" y="4191"/>
                </a:cubicBezTo>
                <a:lnTo>
                  <a:pt x="185729" y="4191"/>
                </a:lnTo>
                <a:cubicBezTo>
                  <a:pt x="185710" y="4191"/>
                  <a:pt x="185681" y="4181"/>
                  <a:pt x="185662" y="4172"/>
                </a:cubicBezTo>
                <a:lnTo>
                  <a:pt x="185652" y="4172"/>
                </a:lnTo>
                <a:cubicBezTo>
                  <a:pt x="185605" y="4162"/>
                  <a:pt x="185557" y="4153"/>
                  <a:pt x="185510" y="4143"/>
                </a:cubicBezTo>
                <a:cubicBezTo>
                  <a:pt x="185510" y="4143"/>
                  <a:pt x="185510" y="4143"/>
                  <a:pt x="185500" y="4143"/>
                </a:cubicBezTo>
                <a:cubicBezTo>
                  <a:pt x="185481" y="4143"/>
                  <a:pt x="185462" y="4134"/>
                  <a:pt x="185443" y="4134"/>
                </a:cubicBezTo>
                <a:cubicBezTo>
                  <a:pt x="185433" y="4134"/>
                  <a:pt x="185433" y="4134"/>
                  <a:pt x="185424" y="4134"/>
                </a:cubicBezTo>
                <a:cubicBezTo>
                  <a:pt x="185405" y="4134"/>
                  <a:pt x="185395" y="4124"/>
                  <a:pt x="185376" y="4124"/>
                </a:cubicBezTo>
                <a:cubicBezTo>
                  <a:pt x="185367" y="4124"/>
                  <a:pt x="185367" y="4124"/>
                  <a:pt x="185357" y="4124"/>
                </a:cubicBezTo>
                <a:cubicBezTo>
                  <a:pt x="185338" y="4124"/>
                  <a:pt x="185310" y="4115"/>
                  <a:pt x="185290" y="4115"/>
                </a:cubicBezTo>
                <a:cubicBezTo>
                  <a:pt x="185281" y="4115"/>
                  <a:pt x="185271" y="4115"/>
                  <a:pt x="185262" y="4115"/>
                </a:cubicBezTo>
                <a:cubicBezTo>
                  <a:pt x="185252" y="4115"/>
                  <a:pt x="185243" y="4105"/>
                  <a:pt x="185224" y="4105"/>
                </a:cubicBezTo>
                <a:cubicBezTo>
                  <a:pt x="185214" y="4105"/>
                  <a:pt x="185195" y="4096"/>
                  <a:pt x="185186" y="4096"/>
                </a:cubicBezTo>
                <a:cubicBezTo>
                  <a:pt x="185176" y="4096"/>
                  <a:pt x="185176" y="4096"/>
                  <a:pt x="185167" y="4096"/>
                </a:cubicBezTo>
                <a:cubicBezTo>
                  <a:pt x="185148" y="4096"/>
                  <a:pt x="185138" y="4086"/>
                  <a:pt x="185119" y="4086"/>
                </a:cubicBezTo>
                <a:cubicBezTo>
                  <a:pt x="185119" y="4086"/>
                  <a:pt x="185109" y="4086"/>
                  <a:pt x="185100" y="4086"/>
                </a:cubicBezTo>
                <a:cubicBezTo>
                  <a:pt x="184243" y="3886"/>
                  <a:pt x="183376" y="3686"/>
                  <a:pt x="182519" y="3496"/>
                </a:cubicBezTo>
                <a:cubicBezTo>
                  <a:pt x="182462" y="3429"/>
                  <a:pt x="182376" y="3419"/>
                  <a:pt x="182290" y="3419"/>
                </a:cubicBezTo>
                <a:lnTo>
                  <a:pt x="182290" y="3419"/>
                </a:lnTo>
                <a:close/>
                <a:moveTo>
                  <a:pt x="173003" y="1705"/>
                </a:moveTo>
                <a:cubicBezTo>
                  <a:pt x="172422" y="1705"/>
                  <a:pt x="171917" y="2124"/>
                  <a:pt x="171822" y="2715"/>
                </a:cubicBezTo>
                <a:cubicBezTo>
                  <a:pt x="171727" y="3362"/>
                  <a:pt x="172175" y="3972"/>
                  <a:pt x="172822" y="4077"/>
                </a:cubicBezTo>
                <a:cubicBezTo>
                  <a:pt x="174365" y="4315"/>
                  <a:pt x="175908" y="4572"/>
                  <a:pt x="177442" y="4858"/>
                </a:cubicBezTo>
                <a:cubicBezTo>
                  <a:pt x="177518" y="4867"/>
                  <a:pt x="177585" y="4877"/>
                  <a:pt x="177651" y="4877"/>
                </a:cubicBezTo>
                <a:cubicBezTo>
                  <a:pt x="178223" y="4877"/>
                  <a:pt x="178709" y="4477"/>
                  <a:pt x="178823" y="3905"/>
                </a:cubicBezTo>
                <a:cubicBezTo>
                  <a:pt x="178947" y="3258"/>
                  <a:pt x="178518" y="2638"/>
                  <a:pt x="177861" y="2515"/>
                </a:cubicBezTo>
                <a:cubicBezTo>
                  <a:pt x="176308" y="2229"/>
                  <a:pt x="174737" y="1962"/>
                  <a:pt x="173165" y="1724"/>
                </a:cubicBezTo>
                <a:cubicBezTo>
                  <a:pt x="173118" y="1714"/>
                  <a:pt x="173060" y="1705"/>
                  <a:pt x="173003" y="1705"/>
                </a:cubicBezTo>
                <a:lnTo>
                  <a:pt x="173003" y="1705"/>
                </a:lnTo>
                <a:close/>
                <a:moveTo>
                  <a:pt x="163612" y="581"/>
                </a:moveTo>
                <a:cubicBezTo>
                  <a:pt x="163011" y="581"/>
                  <a:pt x="162488" y="1048"/>
                  <a:pt x="162430" y="1667"/>
                </a:cubicBezTo>
                <a:cubicBezTo>
                  <a:pt x="162373" y="2324"/>
                  <a:pt x="162859" y="2896"/>
                  <a:pt x="163507" y="2953"/>
                </a:cubicBezTo>
                <a:cubicBezTo>
                  <a:pt x="165069" y="3096"/>
                  <a:pt x="166621" y="3258"/>
                  <a:pt x="168165" y="3439"/>
                </a:cubicBezTo>
                <a:cubicBezTo>
                  <a:pt x="168212" y="3448"/>
                  <a:pt x="168269" y="3448"/>
                  <a:pt x="168317" y="3448"/>
                </a:cubicBezTo>
                <a:cubicBezTo>
                  <a:pt x="168917" y="3448"/>
                  <a:pt x="169422" y="3010"/>
                  <a:pt x="169498" y="2400"/>
                </a:cubicBezTo>
                <a:cubicBezTo>
                  <a:pt x="169574" y="1743"/>
                  <a:pt x="169107" y="1153"/>
                  <a:pt x="168460" y="1076"/>
                </a:cubicBezTo>
                <a:cubicBezTo>
                  <a:pt x="168145" y="1038"/>
                  <a:pt x="167831" y="1000"/>
                  <a:pt x="167498" y="962"/>
                </a:cubicBezTo>
                <a:cubicBezTo>
                  <a:pt x="167498" y="962"/>
                  <a:pt x="167488" y="962"/>
                  <a:pt x="167479" y="962"/>
                </a:cubicBezTo>
                <a:cubicBezTo>
                  <a:pt x="167469" y="962"/>
                  <a:pt x="167450" y="962"/>
                  <a:pt x="167441" y="962"/>
                </a:cubicBezTo>
                <a:cubicBezTo>
                  <a:pt x="167431" y="962"/>
                  <a:pt x="167412" y="962"/>
                  <a:pt x="167403" y="962"/>
                </a:cubicBezTo>
                <a:cubicBezTo>
                  <a:pt x="167393" y="962"/>
                  <a:pt x="167383" y="962"/>
                  <a:pt x="167374" y="962"/>
                </a:cubicBezTo>
                <a:cubicBezTo>
                  <a:pt x="166155" y="829"/>
                  <a:pt x="164936" y="705"/>
                  <a:pt x="163707" y="591"/>
                </a:cubicBezTo>
                <a:cubicBezTo>
                  <a:pt x="163688" y="581"/>
                  <a:pt x="163650" y="581"/>
                  <a:pt x="163612" y="581"/>
                </a:cubicBezTo>
                <a:lnTo>
                  <a:pt x="163612" y="581"/>
                </a:lnTo>
                <a:close/>
                <a:moveTo>
                  <a:pt x="154182" y="48"/>
                </a:moveTo>
                <a:cubicBezTo>
                  <a:pt x="153534" y="48"/>
                  <a:pt x="153010" y="562"/>
                  <a:pt x="152991" y="1210"/>
                </a:cubicBezTo>
                <a:cubicBezTo>
                  <a:pt x="152972" y="1867"/>
                  <a:pt x="153496" y="2410"/>
                  <a:pt x="154153" y="2429"/>
                </a:cubicBezTo>
                <a:cubicBezTo>
                  <a:pt x="155725" y="2467"/>
                  <a:pt x="157287" y="2534"/>
                  <a:pt x="158840" y="2619"/>
                </a:cubicBezTo>
                <a:cubicBezTo>
                  <a:pt x="158859" y="2619"/>
                  <a:pt x="158887" y="2619"/>
                  <a:pt x="158906" y="2619"/>
                </a:cubicBezTo>
                <a:cubicBezTo>
                  <a:pt x="159525" y="2619"/>
                  <a:pt x="160059" y="2124"/>
                  <a:pt x="160097" y="1495"/>
                </a:cubicBezTo>
                <a:cubicBezTo>
                  <a:pt x="160135" y="838"/>
                  <a:pt x="159630" y="276"/>
                  <a:pt x="158973" y="238"/>
                </a:cubicBezTo>
                <a:cubicBezTo>
                  <a:pt x="158478" y="210"/>
                  <a:pt x="157982" y="190"/>
                  <a:pt x="157487" y="162"/>
                </a:cubicBezTo>
                <a:cubicBezTo>
                  <a:pt x="157487" y="162"/>
                  <a:pt x="157487" y="162"/>
                  <a:pt x="157477" y="162"/>
                </a:cubicBezTo>
                <a:cubicBezTo>
                  <a:pt x="157458" y="162"/>
                  <a:pt x="157439" y="162"/>
                  <a:pt x="157420" y="162"/>
                </a:cubicBezTo>
                <a:cubicBezTo>
                  <a:pt x="157411" y="162"/>
                  <a:pt x="157401" y="162"/>
                  <a:pt x="157392" y="162"/>
                </a:cubicBezTo>
                <a:cubicBezTo>
                  <a:pt x="157382" y="162"/>
                  <a:pt x="157373" y="162"/>
                  <a:pt x="157354" y="162"/>
                </a:cubicBezTo>
                <a:cubicBezTo>
                  <a:pt x="157344" y="162"/>
                  <a:pt x="157335" y="162"/>
                  <a:pt x="157325" y="162"/>
                </a:cubicBezTo>
                <a:cubicBezTo>
                  <a:pt x="157316" y="162"/>
                  <a:pt x="157306" y="162"/>
                  <a:pt x="157296" y="162"/>
                </a:cubicBezTo>
                <a:cubicBezTo>
                  <a:pt x="157287" y="162"/>
                  <a:pt x="157277" y="162"/>
                  <a:pt x="157258" y="162"/>
                </a:cubicBezTo>
                <a:lnTo>
                  <a:pt x="157258" y="162"/>
                </a:lnTo>
                <a:cubicBezTo>
                  <a:pt x="157201" y="162"/>
                  <a:pt x="157144" y="162"/>
                  <a:pt x="157077" y="152"/>
                </a:cubicBezTo>
                <a:lnTo>
                  <a:pt x="157077" y="152"/>
                </a:lnTo>
                <a:cubicBezTo>
                  <a:pt x="156125" y="114"/>
                  <a:pt x="155172" y="76"/>
                  <a:pt x="154210" y="57"/>
                </a:cubicBezTo>
                <a:cubicBezTo>
                  <a:pt x="154201" y="48"/>
                  <a:pt x="154191" y="48"/>
                  <a:pt x="154182" y="48"/>
                </a:cubicBezTo>
                <a:lnTo>
                  <a:pt x="154182" y="48"/>
                </a:lnTo>
                <a:close/>
              </a:path>
            </a:pathLst>
          </a:custGeom>
          <a:solidFill>
            <a:srgbClr val="2C3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4"/>
          <p:cNvSpPr/>
          <p:nvPr/>
        </p:nvSpPr>
        <p:spPr>
          <a:xfrm>
            <a:off x="3795941" y="-689817"/>
            <a:ext cx="2417302" cy="2337905"/>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4336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4"/>
          <p:cNvSpPr/>
          <p:nvPr/>
        </p:nvSpPr>
        <p:spPr>
          <a:xfrm>
            <a:off x="4689786" y="3976792"/>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4"/>
          <p:cNvSpPr/>
          <p:nvPr/>
        </p:nvSpPr>
        <p:spPr>
          <a:xfrm>
            <a:off x="2699823" y="1643796"/>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4"/>
          <p:cNvSpPr/>
          <p:nvPr/>
        </p:nvSpPr>
        <p:spPr>
          <a:xfrm flipH="1">
            <a:off x="6676577" y="1643796"/>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4"/>
          <p:cNvSpPr/>
          <p:nvPr/>
        </p:nvSpPr>
        <p:spPr>
          <a:xfrm>
            <a:off x="3249397" y="646564"/>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4"/>
          <p:cNvSpPr/>
          <p:nvPr/>
        </p:nvSpPr>
        <p:spPr>
          <a:xfrm flipH="1">
            <a:off x="6126995" y="646564"/>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4"/>
          <p:cNvSpPr/>
          <p:nvPr/>
        </p:nvSpPr>
        <p:spPr>
          <a:xfrm>
            <a:off x="3548386" y="3631673"/>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4"/>
          <p:cNvSpPr/>
          <p:nvPr/>
        </p:nvSpPr>
        <p:spPr>
          <a:xfrm flipH="1">
            <a:off x="5828005" y="3631673"/>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4"/>
          <p:cNvSpPr/>
          <p:nvPr/>
        </p:nvSpPr>
        <p:spPr>
          <a:xfrm>
            <a:off x="2815561" y="2752849"/>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4"/>
          <p:cNvSpPr/>
          <p:nvPr/>
        </p:nvSpPr>
        <p:spPr>
          <a:xfrm flipH="1">
            <a:off x="6560830" y="2752849"/>
            <a:ext cx="629874" cy="609142"/>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7A87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4"/>
          <p:cNvSpPr/>
          <p:nvPr/>
        </p:nvSpPr>
        <p:spPr>
          <a:xfrm>
            <a:off x="3506619" y="871023"/>
            <a:ext cx="2996079" cy="2897553"/>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4"/>
          <p:cNvSpPr txBox="1"/>
          <p:nvPr/>
        </p:nvSpPr>
        <p:spPr>
          <a:xfrm>
            <a:off x="1540631" y="783298"/>
            <a:ext cx="1542201" cy="457200"/>
          </a:xfrm>
          <a:prstGeom prst="rect">
            <a:avLst/>
          </a:prstGeom>
          <a:noFill/>
          <a:ln>
            <a:noFill/>
          </a:ln>
        </p:spPr>
        <p:txBody>
          <a:bodyPr anchorCtr="0" anchor="t" bIns="0" lIns="0" spcFirstLastPara="1" rIns="0" wrap="square" tIns="21600">
            <a:noAutofit/>
          </a:bodyPr>
          <a:lstStyle/>
          <a:p>
            <a:pPr indent="0" lvl="0" marL="0" marR="0" rtl="0" algn="l">
              <a:lnSpc>
                <a:spcPct val="120000"/>
              </a:lnSpc>
              <a:spcBef>
                <a:spcPts val="0"/>
              </a:spcBef>
              <a:spcAft>
                <a:spcPts val="0"/>
              </a:spcAft>
              <a:buNone/>
            </a:pPr>
            <a:r>
              <a:rPr b="1" i="0" lang="en-US" sz="1500" u="none" cap="none" strike="noStrike">
                <a:solidFill>
                  <a:srgbClr val="FFFFFF"/>
                </a:solidFill>
                <a:latin typeface="Lato"/>
                <a:ea typeface="Lato"/>
                <a:cs typeface="Lato"/>
                <a:sym typeface="Lato"/>
              </a:rPr>
              <a:t>Greet everyone as they enter</a:t>
            </a:r>
            <a:endParaRPr/>
          </a:p>
        </p:txBody>
      </p:sp>
      <p:sp>
        <p:nvSpPr>
          <p:cNvPr id="469" name="Google Shape;469;p34"/>
          <p:cNvSpPr txBox="1"/>
          <p:nvPr/>
        </p:nvSpPr>
        <p:spPr>
          <a:xfrm>
            <a:off x="6930437" y="773820"/>
            <a:ext cx="1578825" cy="685800"/>
          </a:xfrm>
          <a:prstGeom prst="rect">
            <a:avLst/>
          </a:prstGeom>
          <a:noFill/>
          <a:ln>
            <a:noFill/>
          </a:ln>
        </p:spPr>
        <p:txBody>
          <a:bodyPr anchorCtr="0" anchor="t" bIns="0" lIns="0" spcFirstLastPara="1" rIns="0" wrap="square" tIns="21600">
            <a:noAutofit/>
          </a:bodyPr>
          <a:lstStyle/>
          <a:p>
            <a:pPr indent="0" lvl="0" marL="0" marR="0" rtl="0" algn="l">
              <a:lnSpc>
                <a:spcPct val="120000"/>
              </a:lnSpc>
              <a:spcBef>
                <a:spcPts val="0"/>
              </a:spcBef>
              <a:spcAft>
                <a:spcPts val="0"/>
              </a:spcAft>
              <a:buNone/>
            </a:pPr>
            <a:r>
              <a:rPr b="1" i="0" lang="en-US" sz="1500" u="none" cap="none" strike="noStrike">
                <a:solidFill>
                  <a:srgbClr val="FFFFFF"/>
                </a:solidFill>
                <a:latin typeface="Lato"/>
                <a:ea typeface="Lato"/>
                <a:cs typeface="Lato"/>
                <a:sym typeface="Lato"/>
              </a:rPr>
              <a:t>Director will conduct a short meeting</a:t>
            </a:r>
            <a:endParaRPr/>
          </a:p>
        </p:txBody>
      </p:sp>
      <p:sp>
        <p:nvSpPr>
          <p:cNvPr id="470" name="Google Shape;470;p34"/>
          <p:cNvSpPr txBox="1"/>
          <p:nvPr/>
        </p:nvSpPr>
        <p:spPr>
          <a:xfrm>
            <a:off x="7480021" y="1780575"/>
            <a:ext cx="1388135" cy="685800"/>
          </a:xfrm>
          <a:prstGeom prst="rect">
            <a:avLst/>
          </a:prstGeom>
          <a:noFill/>
          <a:ln>
            <a:noFill/>
          </a:ln>
        </p:spPr>
        <p:txBody>
          <a:bodyPr anchorCtr="0" anchor="t" bIns="0" lIns="0" spcFirstLastPara="1" rIns="0" wrap="square" tIns="21600">
            <a:noAutofit/>
          </a:bodyPr>
          <a:lstStyle/>
          <a:p>
            <a:pPr indent="0" lvl="0" marL="0" marR="0" rtl="0" algn="l">
              <a:lnSpc>
                <a:spcPct val="120000"/>
              </a:lnSpc>
              <a:spcBef>
                <a:spcPts val="0"/>
              </a:spcBef>
              <a:spcAft>
                <a:spcPts val="0"/>
              </a:spcAft>
              <a:buNone/>
            </a:pPr>
            <a:r>
              <a:rPr b="0" i="0" lang="en-US" sz="1500" u="none" cap="none" strike="noStrike">
                <a:solidFill>
                  <a:schemeClr val="lt1"/>
                </a:solidFill>
                <a:latin typeface="Lato"/>
                <a:ea typeface="Lato"/>
                <a:cs typeface="Lato"/>
                <a:sym typeface="Lato"/>
              </a:rPr>
              <a:t>H</a:t>
            </a:r>
            <a:r>
              <a:rPr b="1" i="0" lang="en-US" sz="1500" u="none" cap="none" strike="noStrike">
                <a:solidFill>
                  <a:srgbClr val="FFFFFF"/>
                </a:solidFill>
                <a:latin typeface="Lato"/>
                <a:ea typeface="Lato"/>
                <a:cs typeface="Lato"/>
                <a:sym typeface="Lato"/>
              </a:rPr>
              <a:t>elp as needed with serving, clearing tables</a:t>
            </a:r>
            <a:endParaRPr/>
          </a:p>
        </p:txBody>
      </p:sp>
      <p:sp>
        <p:nvSpPr>
          <p:cNvPr id="471" name="Google Shape;471;p34"/>
          <p:cNvSpPr txBox="1"/>
          <p:nvPr/>
        </p:nvSpPr>
        <p:spPr>
          <a:xfrm>
            <a:off x="7364302" y="2889475"/>
            <a:ext cx="1164087" cy="685800"/>
          </a:xfrm>
          <a:prstGeom prst="rect">
            <a:avLst/>
          </a:prstGeom>
          <a:noFill/>
          <a:ln>
            <a:noFill/>
          </a:ln>
        </p:spPr>
        <p:txBody>
          <a:bodyPr anchorCtr="0" anchor="t" bIns="0" lIns="0" spcFirstLastPara="1" rIns="0" wrap="square" tIns="21600">
            <a:noAutofit/>
          </a:bodyPr>
          <a:lstStyle/>
          <a:p>
            <a:pPr indent="0" lvl="0" marL="0" marR="0" rtl="0" algn="l">
              <a:lnSpc>
                <a:spcPct val="120000"/>
              </a:lnSpc>
              <a:spcBef>
                <a:spcPts val="0"/>
              </a:spcBef>
              <a:spcAft>
                <a:spcPts val="0"/>
              </a:spcAft>
              <a:buNone/>
            </a:pPr>
            <a:r>
              <a:rPr b="1" i="0" lang="en-US" sz="1500" u="none" cap="none" strike="noStrike">
                <a:solidFill>
                  <a:srgbClr val="FFFFFF"/>
                </a:solidFill>
                <a:latin typeface="Lato"/>
                <a:ea typeface="Lato"/>
                <a:cs typeface="Lato"/>
                <a:sym typeface="Lato"/>
              </a:rPr>
              <a:t>Director will lead intros, prayer</a:t>
            </a:r>
            <a:endParaRPr/>
          </a:p>
        </p:txBody>
      </p:sp>
      <p:sp>
        <p:nvSpPr>
          <p:cNvPr id="472" name="Google Shape;472;p34"/>
          <p:cNvSpPr txBox="1"/>
          <p:nvPr/>
        </p:nvSpPr>
        <p:spPr>
          <a:xfrm>
            <a:off x="1369114" y="1780518"/>
            <a:ext cx="1164087" cy="457200"/>
          </a:xfrm>
          <a:prstGeom prst="rect">
            <a:avLst/>
          </a:prstGeom>
          <a:noFill/>
          <a:ln>
            <a:noFill/>
          </a:ln>
        </p:spPr>
        <p:txBody>
          <a:bodyPr anchorCtr="0" anchor="t" bIns="0" lIns="0" spcFirstLastPara="1" rIns="0" wrap="square" tIns="21600">
            <a:noAutofit/>
          </a:bodyPr>
          <a:lstStyle/>
          <a:p>
            <a:pPr indent="0" lvl="0" marL="0" marR="0" rtl="0" algn="l">
              <a:lnSpc>
                <a:spcPct val="120000"/>
              </a:lnSpc>
              <a:spcBef>
                <a:spcPts val="0"/>
              </a:spcBef>
              <a:spcAft>
                <a:spcPts val="0"/>
              </a:spcAft>
              <a:buNone/>
            </a:pPr>
            <a:r>
              <a:rPr b="1" i="0" lang="en-US" sz="1500" u="none" cap="none" strike="noStrike">
                <a:solidFill>
                  <a:srgbClr val="FFFFFF"/>
                </a:solidFill>
                <a:latin typeface="Lato"/>
                <a:ea typeface="Lato"/>
                <a:cs typeface="Lato"/>
                <a:sym typeface="Lato"/>
              </a:rPr>
              <a:t>Provide name tags</a:t>
            </a:r>
            <a:endParaRPr/>
          </a:p>
        </p:txBody>
      </p:sp>
      <p:sp>
        <p:nvSpPr>
          <p:cNvPr id="473" name="Google Shape;473;p34"/>
          <p:cNvSpPr txBox="1"/>
          <p:nvPr/>
        </p:nvSpPr>
        <p:spPr>
          <a:xfrm>
            <a:off x="1116692" y="2889399"/>
            <a:ext cx="1532105" cy="914400"/>
          </a:xfrm>
          <a:prstGeom prst="rect">
            <a:avLst/>
          </a:prstGeom>
          <a:noFill/>
          <a:ln>
            <a:noFill/>
          </a:ln>
        </p:spPr>
        <p:txBody>
          <a:bodyPr anchorCtr="0" anchor="t" bIns="0" lIns="0" spcFirstLastPara="1" rIns="0" wrap="square" tIns="21600">
            <a:noAutofit/>
          </a:bodyPr>
          <a:lstStyle/>
          <a:p>
            <a:pPr indent="0" lvl="0" marL="0" marR="0" rtl="0" algn="l">
              <a:lnSpc>
                <a:spcPct val="120000"/>
              </a:lnSpc>
              <a:spcBef>
                <a:spcPts val="0"/>
              </a:spcBef>
              <a:spcAft>
                <a:spcPts val="0"/>
              </a:spcAft>
              <a:buNone/>
            </a:pPr>
            <a:r>
              <a:rPr b="1" i="0" lang="en-US" sz="1500" u="none" cap="none" strike="noStrike">
                <a:solidFill>
                  <a:srgbClr val="FFFFFF"/>
                </a:solidFill>
                <a:latin typeface="Lato"/>
                <a:ea typeface="Lato"/>
                <a:cs typeface="Lato"/>
                <a:sym typeface="Lato"/>
              </a:rPr>
              <a:t>invite families to sit with  families, volunteers sit with families</a:t>
            </a:r>
            <a:endParaRPr/>
          </a:p>
        </p:txBody>
      </p:sp>
      <p:sp>
        <p:nvSpPr>
          <p:cNvPr id="474" name="Google Shape;474;p34"/>
          <p:cNvSpPr txBox="1"/>
          <p:nvPr/>
        </p:nvSpPr>
        <p:spPr>
          <a:xfrm>
            <a:off x="4185066" y="4706836"/>
            <a:ext cx="1646462" cy="571500"/>
          </a:xfrm>
          <a:prstGeom prst="rect">
            <a:avLst/>
          </a:prstGeom>
          <a:noFill/>
          <a:ln>
            <a:noFill/>
          </a:ln>
        </p:spPr>
        <p:txBody>
          <a:bodyPr anchorCtr="0" anchor="t" bIns="0" lIns="0" spcFirstLastPara="1" rIns="0" wrap="square" tIns="21600">
            <a:noAutofit/>
          </a:bodyPr>
          <a:lstStyle/>
          <a:p>
            <a:pPr indent="0" lvl="0" marL="0" marR="0" rtl="0" algn="ctr">
              <a:lnSpc>
                <a:spcPct val="100000"/>
              </a:lnSpc>
              <a:spcBef>
                <a:spcPts val="0"/>
              </a:spcBef>
              <a:spcAft>
                <a:spcPts val="0"/>
              </a:spcAft>
              <a:buNone/>
            </a:pPr>
            <a:r>
              <a:rPr b="1" i="0" lang="en-US" sz="1500" u="none" cap="none" strike="noStrike">
                <a:solidFill>
                  <a:srgbClr val="FFFFFF"/>
                </a:solidFill>
                <a:latin typeface="Lato"/>
                <a:ea typeface="Lato"/>
                <a:cs typeface="Lato"/>
                <a:sym typeface="Lato"/>
              </a:rPr>
              <a:t>Help integrate Team Pink with families</a:t>
            </a:r>
            <a:endParaRPr/>
          </a:p>
        </p:txBody>
      </p:sp>
      <p:sp>
        <p:nvSpPr>
          <p:cNvPr id="475" name="Google Shape;475;p34"/>
          <p:cNvSpPr txBox="1"/>
          <p:nvPr/>
        </p:nvSpPr>
        <p:spPr>
          <a:xfrm>
            <a:off x="3777567" y="28401"/>
            <a:ext cx="2509170" cy="542925"/>
          </a:xfrm>
          <a:prstGeom prst="rect">
            <a:avLst/>
          </a:prstGeom>
          <a:noFill/>
          <a:ln>
            <a:noFill/>
          </a:ln>
        </p:spPr>
        <p:txBody>
          <a:bodyPr anchorCtr="0" anchor="t" bIns="0" lIns="0" spcFirstLastPara="1" rIns="0" wrap="square" tIns="25200">
            <a:noAutofit/>
          </a:bodyPr>
          <a:lstStyle/>
          <a:p>
            <a:pPr indent="0" lvl="0" marL="0" marR="0" rtl="0" algn="ctr">
              <a:lnSpc>
                <a:spcPct val="120022"/>
              </a:lnSpc>
              <a:spcBef>
                <a:spcPts val="0"/>
              </a:spcBef>
              <a:spcAft>
                <a:spcPts val="0"/>
              </a:spcAft>
              <a:buNone/>
            </a:pPr>
            <a:r>
              <a:rPr b="1" i="0" lang="en-US" sz="1793" u="none" cap="none" strike="noStrike">
                <a:solidFill>
                  <a:srgbClr val="E598C8"/>
                </a:solidFill>
                <a:latin typeface="Lato"/>
                <a:ea typeface="Lato"/>
                <a:cs typeface="Lato"/>
                <a:sym typeface="Lato"/>
              </a:rPr>
              <a:t>WELCOME DINNER </a:t>
            </a:r>
            <a:endParaRPr/>
          </a:p>
          <a:p>
            <a:pPr indent="0" lvl="0" marL="0" marR="0" rtl="0" algn="ctr">
              <a:lnSpc>
                <a:spcPct val="120022"/>
              </a:lnSpc>
              <a:spcBef>
                <a:spcPts val="0"/>
              </a:spcBef>
              <a:spcAft>
                <a:spcPts val="0"/>
              </a:spcAft>
              <a:buNone/>
            </a:pPr>
            <a:r>
              <a:rPr b="1" i="0" lang="en-US" sz="1793" u="none" cap="none" strike="noStrike">
                <a:solidFill>
                  <a:srgbClr val="E598C8"/>
                </a:solidFill>
                <a:latin typeface="Lato"/>
                <a:ea typeface="Lato"/>
                <a:cs typeface="Lato"/>
                <a:sym typeface="Lato"/>
              </a:rPr>
              <a:t>BASICS</a:t>
            </a:r>
            <a:endParaRPr/>
          </a:p>
        </p:txBody>
      </p:sp>
      <p:pic>
        <p:nvPicPr>
          <p:cNvPr id="476" name="Google Shape;476;p34"/>
          <p:cNvPicPr preferRelativeResize="0"/>
          <p:nvPr/>
        </p:nvPicPr>
        <p:blipFill rotWithShape="1">
          <a:blip r:embed="rId4">
            <a:alphaModFix/>
          </a:blip>
          <a:srcRect b="0" l="0" r="0" t="0"/>
          <a:stretch/>
        </p:blipFill>
        <p:spPr>
          <a:xfrm>
            <a:off x="3603790" y="987619"/>
            <a:ext cx="2705052" cy="2676506"/>
          </a:xfrm>
          <a:prstGeom prst="rect">
            <a:avLst/>
          </a:prstGeom>
          <a:noFill/>
          <a:ln>
            <a:noFill/>
          </a:ln>
        </p:spPr>
      </p:pic>
      <p:sp>
        <p:nvSpPr>
          <p:cNvPr id="477" name="Google Shape;477;p34"/>
          <p:cNvSpPr txBox="1"/>
          <p:nvPr/>
        </p:nvSpPr>
        <p:spPr>
          <a:xfrm>
            <a:off x="1936002" y="4224233"/>
            <a:ext cx="1721700" cy="3810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Lato"/>
                <a:ea typeface="Lato"/>
                <a:cs typeface="Lato"/>
                <a:sym typeface="Lato"/>
              </a:rPr>
              <a:t>Offer to help with kids plates</a:t>
            </a:r>
            <a:endParaRPr/>
          </a:p>
        </p:txBody>
      </p:sp>
      <p:sp>
        <p:nvSpPr>
          <p:cNvPr id="478" name="Google Shape;478;p34"/>
          <p:cNvSpPr txBox="1"/>
          <p:nvPr/>
        </p:nvSpPr>
        <p:spPr>
          <a:xfrm>
            <a:off x="6159151" y="4368401"/>
            <a:ext cx="1721700" cy="571500"/>
          </a:xfrm>
          <a:prstGeom prst="rect">
            <a:avLst/>
          </a:prstGeom>
          <a:noFill/>
          <a:ln>
            <a:noFill/>
          </a:ln>
        </p:spPr>
        <p:txBody>
          <a:bodyPr anchorCtr="0" anchor="t" bIns="0" lIns="0" spcFirstLastPara="1" rIns="0" wrap="square" tIns="21600">
            <a:no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Lato"/>
                <a:ea typeface="Lato"/>
                <a:cs typeface="Lato"/>
                <a:sym typeface="Lato"/>
              </a:rPr>
              <a:t>integrate, introduce community guests and hosts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5"/>
          <p:cNvSpPr/>
          <p:nvPr/>
        </p:nvSpPr>
        <p:spPr>
          <a:xfrm>
            <a:off x="5705083" y="-28334"/>
            <a:ext cx="4048125" cy="5543512"/>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484" name="Google Shape;484;p35"/>
          <p:cNvPicPr preferRelativeResize="0"/>
          <p:nvPr/>
        </p:nvPicPr>
        <p:blipFill rotWithShape="1">
          <a:blip r:embed="rId3">
            <a:alphaModFix/>
          </a:blip>
          <a:srcRect b="0" l="0" r="0" t="0"/>
          <a:stretch/>
        </p:blipFill>
        <p:spPr>
          <a:xfrm>
            <a:off x="5836941" y="5538"/>
            <a:ext cx="3971887" cy="3971887"/>
          </a:xfrm>
          <a:prstGeom prst="rect">
            <a:avLst/>
          </a:prstGeom>
          <a:noFill/>
          <a:ln>
            <a:noFill/>
          </a:ln>
        </p:spPr>
      </p:pic>
      <p:sp>
        <p:nvSpPr>
          <p:cNvPr id="485" name="Google Shape;485;p35"/>
          <p:cNvSpPr/>
          <p:nvPr/>
        </p:nvSpPr>
        <p:spPr>
          <a:xfrm rot="5400000">
            <a:off x="-1195980" y="489485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5"/>
          <p:cNvSpPr/>
          <p:nvPr/>
        </p:nvSpPr>
        <p:spPr>
          <a:xfrm rot="5400000">
            <a:off x="-1198814" y="245063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5"/>
          <p:cNvSpPr/>
          <p:nvPr/>
        </p:nvSpPr>
        <p:spPr>
          <a:xfrm rot="5400000">
            <a:off x="-1978769" y="609677"/>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8" name="Google Shape;488;p35"/>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489" name="Google Shape;489;p35"/>
          <p:cNvSpPr txBox="1"/>
          <p:nvPr/>
        </p:nvSpPr>
        <p:spPr>
          <a:xfrm>
            <a:off x="978010" y="225084"/>
            <a:ext cx="4141012"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i="0" lang="en-US" sz="2400" u="none" cap="none" strike="noStrike">
                <a:solidFill>
                  <a:srgbClr val="42477F"/>
                </a:solidFill>
                <a:latin typeface="Open Sans"/>
                <a:ea typeface="Open Sans"/>
                <a:cs typeface="Open Sans"/>
                <a:sym typeface="Open Sans"/>
              </a:rPr>
              <a:t>WE LOVE YOU!</a:t>
            </a:r>
            <a:endParaRPr/>
          </a:p>
        </p:txBody>
      </p:sp>
      <p:sp>
        <p:nvSpPr>
          <p:cNvPr id="490" name="Google Shape;490;p35"/>
          <p:cNvSpPr/>
          <p:nvPr/>
        </p:nvSpPr>
        <p:spPr>
          <a:xfrm>
            <a:off x="923307" y="668626"/>
            <a:ext cx="4441117" cy="1006944"/>
          </a:xfrm>
          <a:custGeom>
            <a:rect b="b" l="l" r="r" t="t"/>
            <a:pathLst>
              <a:path extrusionOk="0" h="304800" w="304800">
                <a:moveTo>
                  <a:pt x="0" y="0"/>
                </a:moveTo>
                <a:lnTo>
                  <a:pt x="0" y="304800"/>
                </a:lnTo>
                <a:lnTo>
                  <a:pt x="304800" y="304800"/>
                </a:lnTo>
                <a:lnTo>
                  <a:pt x="304800" y="0"/>
                </a:lnTo>
                <a:lnTo>
                  <a:pt x="0" y="0"/>
                </a:lnTo>
                <a:close/>
              </a:path>
            </a:pathLst>
          </a:custGeom>
          <a:solidFill>
            <a:srgbClr val="2C3C74"/>
          </a:solidFill>
          <a:ln>
            <a:noFill/>
          </a:ln>
        </p:spPr>
      </p:sp>
      <p:sp>
        <p:nvSpPr>
          <p:cNvPr id="491" name="Google Shape;491;p35"/>
          <p:cNvSpPr/>
          <p:nvPr/>
        </p:nvSpPr>
        <p:spPr>
          <a:xfrm>
            <a:off x="1262005" y="843529"/>
            <a:ext cx="876680" cy="657011"/>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5"/>
          <p:cNvSpPr txBox="1"/>
          <p:nvPr/>
        </p:nvSpPr>
        <p:spPr>
          <a:xfrm>
            <a:off x="2351075" y="970693"/>
            <a:ext cx="2638567" cy="590550"/>
          </a:xfrm>
          <a:prstGeom prst="rect">
            <a:avLst/>
          </a:prstGeom>
          <a:noFill/>
          <a:ln>
            <a:noFill/>
          </a:ln>
        </p:spPr>
        <p:txBody>
          <a:bodyPr anchorCtr="0" anchor="t" bIns="0" lIns="0" spcFirstLastPara="1" rIns="0" wrap="square" tIns="18000">
            <a:noAutofit/>
          </a:bodyPr>
          <a:lstStyle/>
          <a:p>
            <a:pPr indent="0" lvl="0" marL="0" marR="0" rtl="0" algn="l">
              <a:lnSpc>
                <a:spcPct val="130000"/>
              </a:lnSpc>
              <a:spcBef>
                <a:spcPts val="0"/>
              </a:spcBef>
              <a:spcAft>
                <a:spcPts val="0"/>
              </a:spcAft>
              <a:buNone/>
            </a:pPr>
            <a:r>
              <a:rPr b="0" i="0" lang="en-US" sz="1200" u="none" cap="none" strike="noStrike">
                <a:solidFill>
                  <a:srgbClr val="FFFFFF"/>
                </a:solidFill>
                <a:latin typeface="Noto Sans SC"/>
                <a:ea typeface="Noto Sans SC"/>
                <a:cs typeface="Noto Sans SC"/>
                <a:sym typeface="Noto Sans SC"/>
              </a:rPr>
              <a:t>Lean on each other - We are here for you and welcome the chance to love and serve you. We are a team!</a:t>
            </a:r>
            <a:endParaRPr/>
          </a:p>
        </p:txBody>
      </p:sp>
      <p:sp>
        <p:nvSpPr>
          <p:cNvPr id="493" name="Google Shape;493;p35"/>
          <p:cNvSpPr/>
          <p:nvPr/>
        </p:nvSpPr>
        <p:spPr>
          <a:xfrm>
            <a:off x="923307" y="1854184"/>
            <a:ext cx="4441117" cy="1006944"/>
          </a:xfrm>
          <a:custGeom>
            <a:rect b="b" l="l" r="r" t="t"/>
            <a:pathLst>
              <a:path extrusionOk="0" h="304800" w="304800">
                <a:moveTo>
                  <a:pt x="0" y="0"/>
                </a:moveTo>
                <a:lnTo>
                  <a:pt x="0" y="304800"/>
                </a:lnTo>
                <a:lnTo>
                  <a:pt x="304800" y="304800"/>
                </a:lnTo>
                <a:lnTo>
                  <a:pt x="304800" y="0"/>
                </a:lnTo>
                <a:lnTo>
                  <a:pt x="0" y="0"/>
                </a:lnTo>
                <a:close/>
              </a:path>
            </a:pathLst>
          </a:custGeom>
          <a:solidFill>
            <a:srgbClr val="2C3C74"/>
          </a:solidFill>
          <a:ln>
            <a:noFill/>
          </a:ln>
        </p:spPr>
      </p:sp>
      <p:sp>
        <p:nvSpPr>
          <p:cNvPr id="494" name="Google Shape;494;p35"/>
          <p:cNvSpPr/>
          <p:nvPr/>
        </p:nvSpPr>
        <p:spPr>
          <a:xfrm>
            <a:off x="1262005" y="2029082"/>
            <a:ext cx="876680" cy="657011"/>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5"/>
          <p:cNvSpPr txBox="1"/>
          <p:nvPr/>
        </p:nvSpPr>
        <p:spPr>
          <a:xfrm>
            <a:off x="2351075" y="2156270"/>
            <a:ext cx="2638567" cy="400050"/>
          </a:xfrm>
          <a:prstGeom prst="rect">
            <a:avLst/>
          </a:prstGeom>
          <a:noFill/>
          <a:ln>
            <a:noFill/>
          </a:ln>
        </p:spPr>
        <p:txBody>
          <a:bodyPr anchorCtr="0" anchor="t" bIns="0" lIns="0" spcFirstLastPara="1" rIns="0" wrap="square" tIns="18000">
            <a:noAutofit/>
          </a:bodyPr>
          <a:lstStyle/>
          <a:p>
            <a:pPr indent="0" lvl="0" marL="0" marR="0" rtl="0" algn="l">
              <a:lnSpc>
                <a:spcPct val="130000"/>
              </a:lnSpc>
              <a:spcBef>
                <a:spcPts val="0"/>
              </a:spcBef>
              <a:spcAft>
                <a:spcPts val="0"/>
              </a:spcAft>
              <a:buNone/>
            </a:pPr>
            <a:r>
              <a:rPr b="0" i="0" lang="en-US" sz="1200" u="none" cap="none" strike="noStrike">
                <a:solidFill>
                  <a:srgbClr val="FFFFFF"/>
                </a:solidFill>
                <a:latin typeface="Noto Sans SC"/>
                <a:ea typeface="Noto Sans SC"/>
                <a:cs typeface="Noto Sans SC"/>
                <a:sym typeface="Noto Sans SC"/>
              </a:rPr>
              <a:t>Optimize your resources - take care of yourself  as you serve!</a:t>
            </a:r>
            <a:endParaRPr/>
          </a:p>
        </p:txBody>
      </p:sp>
      <p:sp>
        <p:nvSpPr>
          <p:cNvPr id="496" name="Google Shape;496;p35"/>
          <p:cNvSpPr/>
          <p:nvPr/>
        </p:nvSpPr>
        <p:spPr>
          <a:xfrm>
            <a:off x="923307" y="3050343"/>
            <a:ext cx="4441117" cy="1006944"/>
          </a:xfrm>
          <a:custGeom>
            <a:rect b="b" l="l" r="r" t="t"/>
            <a:pathLst>
              <a:path extrusionOk="0" h="304800" w="304800">
                <a:moveTo>
                  <a:pt x="0" y="0"/>
                </a:moveTo>
                <a:lnTo>
                  <a:pt x="0" y="304800"/>
                </a:lnTo>
                <a:lnTo>
                  <a:pt x="304800" y="304800"/>
                </a:lnTo>
                <a:lnTo>
                  <a:pt x="304800" y="0"/>
                </a:lnTo>
                <a:lnTo>
                  <a:pt x="0" y="0"/>
                </a:lnTo>
                <a:close/>
              </a:path>
            </a:pathLst>
          </a:custGeom>
          <a:solidFill>
            <a:srgbClr val="2C3C74"/>
          </a:solidFill>
          <a:ln>
            <a:noFill/>
          </a:ln>
        </p:spPr>
      </p:sp>
      <p:sp>
        <p:nvSpPr>
          <p:cNvPr id="497" name="Google Shape;497;p35"/>
          <p:cNvSpPr/>
          <p:nvPr/>
        </p:nvSpPr>
        <p:spPr>
          <a:xfrm>
            <a:off x="1262005" y="3225241"/>
            <a:ext cx="876680" cy="657011"/>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5"/>
          <p:cNvSpPr txBox="1"/>
          <p:nvPr/>
        </p:nvSpPr>
        <p:spPr>
          <a:xfrm>
            <a:off x="2351075" y="3352429"/>
            <a:ext cx="2638567" cy="400050"/>
          </a:xfrm>
          <a:prstGeom prst="rect">
            <a:avLst/>
          </a:prstGeom>
          <a:noFill/>
          <a:ln>
            <a:noFill/>
          </a:ln>
        </p:spPr>
        <p:txBody>
          <a:bodyPr anchorCtr="0" anchor="t" bIns="0" lIns="0" spcFirstLastPara="1" rIns="0" wrap="square" tIns="18000">
            <a:noAutofit/>
          </a:bodyPr>
          <a:lstStyle/>
          <a:p>
            <a:pPr indent="0" lvl="0" marL="0" marR="0" rtl="0" algn="l">
              <a:lnSpc>
                <a:spcPct val="130000"/>
              </a:lnSpc>
              <a:spcBef>
                <a:spcPts val="0"/>
              </a:spcBef>
              <a:spcAft>
                <a:spcPts val="0"/>
              </a:spcAft>
              <a:buNone/>
            </a:pPr>
            <a:r>
              <a:rPr b="0" i="0" lang="en-US" sz="1200" u="none" cap="none" strike="noStrike">
                <a:solidFill>
                  <a:srgbClr val="FFFFFF"/>
                </a:solidFill>
                <a:latin typeface="Noto Sans SC"/>
                <a:ea typeface="Noto Sans SC"/>
                <a:cs typeface="Noto Sans SC"/>
                <a:sym typeface="Noto Sans SC"/>
              </a:rPr>
              <a:t>Vision carriers - you are our greatest ambassadors!</a:t>
            </a:r>
            <a:endParaRPr/>
          </a:p>
        </p:txBody>
      </p:sp>
      <p:sp>
        <p:nvSpPr>
          <p:cNvPr id="499" name="Google Shape;499;p35"/>
          <p:cNvSpPr/>
          <p:nvPr/>
        </p:nvSpPr>
        <p:spPr>
          <a:xfrm>
            <a:off x="923307" y="4235872"/>
            <a:ext cx="4441117" cy="1006944"/>
          </a:xfrm>
          <a:custGeom>
            <a:rect b="b" l="l" r="r" t="t"/>
            <a:pathLst>
              <a:path extrusionOk="0" h="304800" w="304800">
                <a:moveTo>
                  <a:pt x="0" y="0"/>
                </a:moveTo>
                <a:lnTo>
                  <a:pt x="0" y="304800"/>
                </a:lnTo>
                <a:lnTo>
                  <a:pt x="304800" y="304800"/>
                </a:lnTo>
                <a:lnTo>
                  <a:pt x="304800" y="0"/>
                </a:lnTo>
                <a:lnTo>
                  <a:pt x="0" y="0"/>
                </a:lnTo>
                <a:close/>
              </a:path>
            </a:pathLst>
          </a:custGeom>
          <a:solidFill>
            <a:srgbClr val="2C3C74"/>
          </a:solidFill>
          <a:ln>
            <a:noFill/>
          </a:ln>
        </p:spPr>
      </p:sp>
      <p:sp>
        <p:nvSpPr>
          <p:cNvPr id="500" name="Google Shape;500;p35"/>
          <p:cNvSpPr/>
          <p:nvPr/>
        </p:nvSpPr>
        <p:spPr>
          <a:xfrm>
            <a:off x="1262005" y="4410770"/>
            <a:ext cx="876680" cy="657011"/>
          </a:xfrm>
          <a:custGeom>
            <a:rect b="b" l="l" r="r" t="t"/>
            <a:pathLst>
              <a:path extrusionOk="0" h="302685" w="30290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5"/>
          <p:cNvSpPr txBox="1"/>
          <p:nvPr/>
        </p:nvSpPr>
        <p:spPr>
          <a:xfrm>
            <a:off x="2351075" y="4460577"/>
            <a:ext cx="2638567" cy="590550"/>
          </a:xfrm>
          <a:prstGeom prst="rect">
            <a:avLst/>
          </a:prstGeom>
          <a:noFill/>
          <a:ln>
            <a:noFill/>
          </a:ln>
        </p:spPr>
        <p:txBody>
          <a:bodyPr anchorCtr="0" anchor="t" bIns="0" lIns="0" spcFirstLastPara="1" rIns="0" wrap="square" tIns="18000">
            <a:noAutofit/>
          </a:bodyPr>
          <a:lstStyle/>
          <a:p>
            <a:pPr indent="0" lvl="0" marL="0" marR="0" rtl="0" algn="l">
              <a:lnSpc>
                <a:spcPct val="130000"/>
              </a:lnSpc>
              <a:spcBef>
                <a:spcPts val="0"/>
              </a:spcBef>
              <a:spcAft>
                <a:spcPts val="0"/>
              </a:spcAft>
              <a:buNone/>
            </a:pPr>
            <a:r>
              <a:rPr b="0" i="0" lang="en-US" sz="1200" u="none" cap="none" strike="noStrike">
                <a:solidFill>
                  <a:srgbClr val="FFFFFF"/>
                </a:solidFill>
                <a:latin typeface="Noto Sans SC"/>
                <a:ea typeface="Noto Sans SC"/>
                <a:cs typeface="Noto Sans SC"/>
                <a:sym typeface="Noto Sans SC"/>
              </a:rPr>
              <a:t>Empower you in serving - you bring great creative energy and life experience to the week - SHINE!</a:t>
            </a:r>
            <a:endParaRPr/>
          </a:p>
        </p:txBody>
      </p:sp>
      <p:pic>
        <p:nvPicPr>
          <p:cNvPr id="502" name="Google Shape;502;p35"/>
          <p:cNvPicPr preferRelativeResize="0"/>
          <p:nvPr/>
        </p:nvPicPr>
        <p:blipFill rotWithShape="1">
          <a:blip r:embed="rId5">
            <a:alphaModFix/>
          </a:blip>
          <a:srcRect b="0" l="0" r="0" t="0"/>
          <a:stretch/>
        </p:blipFill>
        <p:spPr>
          <a:xfrm>
            <a:off x="1347092" y="814420"/>
            <a:ext cx="733406" cy="733406"/>
          </a:xfrm>
          <a:prstGeom prst="rect">
            <a:avLst/>
          </a:prstGeom>
          <a:noFill/>
          <a:ln>
            <a:noFill/>
          </a:ln>
        </p:spPr>
      </p:pic>
      <p:pic>
        <p:nvPicPr>
          <p:cNvPr id="503" name="Google Shape;503;p35"/>
          <p:cNvPicPr preferRelativeResize="0"/>
          <p:nvPr/>
        </p:nvPicPr>
        <p:blipFill rotWithShape="1">
          <a:blip r:embed="rId6">
            <a:alphaModFix/>
          </a:blip>
          <a:srcRect b="0" l="0" r="0" t="0"/>
          <a:stretch/>
        </p:blipFill>
        <p:spPr>
          <a:xfrm>
            <a:off x="1353188" y="2001041"/>
            <a:ext cx="704818" cy="704818"/>
          </a:xfrm>
          <a:prstGeom prst="rect">
            <a:avLst/>
          </a:prstGeom>
          <a:noFill/>
          <a:ln>
            <a:noFill/>
          </a:ln>
        </p:spPr>
      </p:pic>
      <p:pic>
        <p:nvPicPr>
          <p:cNvPr id="504" name="Google Shape;504;p35"/>
          <p:cNvPicPr preferRelativeResize="0"/>
          <p:nvPr/>
        </p:nvPicPr>
        <p:blipFill rotWithShape="1">
          <a:blip r:embed="rId7">
            <a:alphaModFix/>
          </a:blip>
          <a:srcRect b="0" l="0" r="0" t="0"/>
          <a:stretch/>
        </p:blipFill>
        <p:spPr>
          <a:xfrm>
            <a:off x="1353121" y="3213287"/>
            <a:ext cx="695294" cy="695294"/>
          </a:xfrm>
          <a:prstGeom prst="rect">
            <a:avLst/>
          </a:prstGeom>
          <a:noFill/>
          <a:ln>
            <a:noFill/>
          </a:ln>
        </p:spPr>
      </p:pic>
      <p:pic>
        <p:nvPicPr>
          <p:cNvPr id="505" name="Google Shape;505;p35"/>
          <p:cNvPicPr preferRelativeResize="0"/>
          <p:nvPr/>
        </p:nvPicPr>
        <p:blipFill rotWithShape="1">
          <a:blip r:embed="rId8">
            <a:alphaModFix/>
          </a:blip>
          <a:srcRect b="0" l="0" r="0" t="0"/>
          <a:stretch/>
        </p:blipFill>
        <p:spPr>
          <a:xfrm>
            <a:off x="1331005" y="4365488"/>
            <a:ext cx="742932" cy="7429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5"/>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2A485F"/>
          </a:solidFill>
          <a:ln>
            <a:noFill/>
          </a:ln>
        </p:spPr>
      </p:sp>
      <p:sp>
        <p:nvSpPr>
          <p:cNvPr id="112" name="Google Shape;112;p15"/>
          <p:cNvSpPr/>
          <p:nvPr/>
        </p:nvSpPr>
        <p:spPr>
          <a:xfrm>
            <a:off x="7164495" y="792509"/>
            <a:ext cx="2716950" cy="4138447"/>
          </a:xfrm>
          <a:custGeom>
            <a:rect b="b" l="l" r="r" t="t"/>
            <a:pathLst>
              <a:path extrusionOk="0" h="304800" w="304800">
                <a:moveTo>
                  <a:pt x="0" y="0"/>
                </a:moveTo>
                <a:lnTo>
                  <a:pt x="0" y="304800"/>
                </a:lnTo>
                <a:lnTo>
                  <a:pt x="304800" y="304800"/>
                </a:lnTo>
                <a:lnTo>
                  <a:pt x="304800" y="0"/>
                </a:lnTo>
                <a:lnTo>
                  <a:pt x="0" y="0"/>
                </a:lnTo>
                <a:close/>
              </a:path>
            </a:pathLst>
          </a:custGeom>
          <a:solidFill>
            <a:srgbClr val="CD298B"/>
          </a:solidFill>
          <a:ln>
            <a:noFill/>
          </a:ln>
        </p:spPr>
      </p:sp>
      <p:sp>
        <p:nvSpPr>
          <p:cNvPr id="113" name="Google Shape;113;p15"/>
          <p:cNvSpPr/>
          <p:nvPr/>
        </p:nvSpPr>
        <p:spPr>
          <a:xfrm rot="5400000">
            <a:off x="5803056" y="-1755877"/>
            <a:ext cx="5440902" cy="271695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rot="5400000">
            <a:off x="7104297" y="-566700"/>
            <a:ext cx="2838412" cy="1419206"/>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txBox="1"/>
          <p:nvPr/>
        </p:nvSpPr>
        <p:spPr>
          <a:xfrm>
            <a:off x="605790" y="449600"/>
            <a:ext cx="5950800" cy="342900"/>
          </a:xfrm>
          <a:prstGeom prst="rect">
            <a:avLst/>
          </a:prstGeom>
          <a:noFill/>
          <a:ln>
            <a:noFill/>
          </a:ln>
        </p:spPr>
        <p:txBody>
          <a:bodyPr anchorCtr="0" anchor="t" bIns="0" lIns="0" spcFirstLastPara="1" rIns="0" wrap="square" tIns="39600">
            <a:noAutofit/>
          </a:bodyPr>
          <a:lstStyle/>
          <a:p>
            <a:pPr indent="0" lvl="0" marL="0" marR="0" rtl="0" algn="l">
              <a:lnSpc>
                <a:spcPct val="100000"/>
              </a:lnSpc>
              <a:spcBef>
                <a:spcPts val="0"/>
              </a:spcBef>
              <a:spcAft>
                <a:spcPts val="0"/>
              </a:spcAft>
              <a:buNone/>
            </a:pPr>
            <a:r>
              <a:rPr b="1" i="0" lang="en-US" sz="2700" u="none" cap="none" strike="noStrike">
                <a:solidFill>
                  <a:srgbClr val="FFFFFF"/>
                </a:solidFill>
                <a:latin typeface="Open Sans"/>
                <a:ea typeface="Open Sans"/>
                <a:cs typeface="Open Sans"/>
                <a:sym typeface="Open Sans"/>
              </a:rPr>
              <a:t>Our Story</a:t>
            </a:r>
            <a:endParaRPr/>
          </a:p>
        </p:txBody>
      </p:sp>
      <p:sp>
        <p:nvSpPr>
          <p:cNvPr id="116" name="Google Shape;116;p15"/>
          <p:cNvSpPr txBox="1"/>
          <p:nvPr/>
        </p:nvSpPr>
        <p:spPr>
          <a:xfrm>
            <a:off x="567852" y="1071713"/>
            <a:ext cx="6026700" cy="22860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Little Pink was founded by breast cancer survivor,</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Jeanine Patten-Coble in 2010.</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We Have served more than </a:t>
            </a:r>
            <a:r>
              <a:rPr lang="en-US" sz="1800">
                <a:solidFill>
                  <a:srgbClr val="FFFFFF"/>
                </a:solidFill>
                <a:latin typeface="Open Sans"/>
                <a:ea typeface="Open Sans"/>
                <a:cs typeface="Open Sans"/>
                <a:sym typeface="Open Sans"/>
              </a:rPr>
              <a:t>2000</a:t>
            </a:r>
            <a:r>
              <a:rPr b="0" i="0" lang="en-US" sz="1800" u="none" cap="none" strike="noStrike">
                <a:solidFill>
                  <a:srgbClr val="FFFFFF"/>
                </a:solidFill>
                <a:latin typeface="Open Sans"/>
                <a:ea typeface="Open Sans"/>
                <a:cs typeface="Open Sans"/>
                <a:sym typeface="Open Sans"/>
              </a:rPr>
              <a:t>+ families</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Headquartered in Burlington, NC</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1800">
                <a:solidFill>
                  <a:srgbClr val="FFFFFF"/>
                </a:solidFill>
                <a:highlight>
                  <a:srgbClr val="2FC4DB"/>
                </a:highlight>
                <a:latin typeface="Open Sans"/>
                <a:ea typeface="Open Sans"/>
                <a:cs typeface="Open Sans"/>
                <a:sym typeface="Open Sans"/>
              </a:rPr>
              <a:t>Share Jeanine’s Video</a:t>
            </a:r>
            <a:endParaRPr b="0" i="0" sz="1800" cap="none" strike="noStrike">
              <a:solidFill>
                <a:srgbClr val="FFFFFF"/>
              </a:solidFill>
              <a:highlight>
                <a:srgbClr val="2FC4DB"/>
              </a:highlight>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800" u="sng" cap="none" strike="noStrike">
              <a:solidFill>
                <a:srgbClr val="FFFFFF"/>
              </a:solidFill>
              <a:latin typeface="Open Sans"/>
              <a:ea typeface="Open Sans"/>
              <a:cs typeface="Open Sans"/>
              <a:sym typeface="Open Sans"/>
            </a:endParaRPr>
          </a:p>
        </p:txBody>
      </p:sp>
      <p:sp>
        <p:nvSpPr>
          <p:cNvPr id="117" name="Google Shape;117;p15"/>
          <p:cNvSpPr txBox="1"/>
          <p:nvPr/>
        </p:nvSpPr>
        <p:spPr>
          <a:xfrm>
            <a:off x="647940" y="3908243"/>
            <a:ext cx="4807800" cy="9144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Alabama, Arizona, California,  Colorado, Connecticut, Florida, Georgia, Maryland, North Carolina, South Carolina, and US Virgin Islands.</a:t>
            </a:r>
            <a:endParaRPr/>
          </a:p>
        </p:txBody>
      </p:sp>
      <p:sp>
        <p:nvSpPr>
          <p:cNvPr id="118" name="Google Shape;118;p15"/>
          <p:cNvSpPr txBox="1"/>
          <p:nvPr/>
        </p:nvSpPr>
        <p:spPr>
          <a:xfrm>
            <a:off x="605790" y="3565360"/>
            <a:ext cx="3436200" cy="342900"/>
          </a:xfrm>
          <a:prstGeom prst="rect">
            <a:avLst/>
          </a:prstGeom>
          <a:noFill/>
          <a:ln>
            <a:noFill/>
          </a:ln>
        </p:spPr>
        <p:txBody>
          <a:bodyPr anchorCtr="0" anchor="t" bIns="0" lIns="0" spcFirstLastPara="1" rIns="0" wrap="square" tIns="39600">
            <a:noAutofit/>
          </a:bodyPr>
          <a:lstStyle/>
          <a:p>
            <a:pPr indent="0" lvl="0" marL="0" marR="0" rtl="0" algn="l">
              <a:lnSpc>
                <a:spcPct val="100000"/>
              </a:lnSpc>
              <a:spcBef>
                <a:spcPts val="0"/>
              </a:spcBef>
              <a:spcAft>
                <a:spcPts val="0"/>
              </a:spcAft>
              <a:buNone/>
            </a:pPr>
            <a:r>
              <a:rPr b="1" i="0" lang="en-US" sz="2700" u="none" cap="none" strike="noStrike">
                <a:solidFill>
                  <a:srgbClr val="FFFFFF"/>
                </a:solidFill>
                <a:latin typeface="Open Sans"/>
                <a:ea typeface="Open Sans"/>
                <a:cs typeface="Open Sans"/>
                <a:sym typeface="Open Sans"/>
              </a:rPr>
              <a:t>Our Reach</a:t>
            </a:r>
            <a:endParaRPr/>
          </a:p>
        </p:txBody>
      </p:sp>
      <p:pic>
        <p:nvPicPr>
          <p:cNvPr id="119" name="Google Shape;119;p15"/>
          <p:cNvPicPr preferRelativeResize="0"/>
          <p:nvPr/>
        </p:nvPicPr>
        <p:blipFill rotWithShape="1">
          <a:blip r:embed="rId3">
            <a:alphaModFix/>
          </a:blip>
          <a:srcRect b="0" l="0" r="0" t="0"/>
          <a:stretch/>
        </p:blipFill>
        <p:spPr>
          <a:xfrm>
            <a:off x="7034841" y="2210019"/>
            <a:ext cx="3219336" cy="40764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6"/>
          <p:cNvSpPr/>
          <p:nvPr/>
        </p:nvSpPr>
        <p:spPr>
          <a:xfrm rot="5400000">
            <a:off x="5799462" y="1550826"/>
            <a:ext cx="2485939" cy="6886318"/>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169069" y="-138113"/>
            <a:ext cx="404812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pic>
        <p:nvPicPr>
          <p:cNvPr id="126" name="Google Shape;126;p16"/>
          <p:cNvPicPr preferRelativeResize="0"/>
          <p:nvPr/>
        </p:nvPicPr>
        <p:blipFill rotWithShape="1">
          <a:blip r:embed="rId3">
            <a:alphaModFix/>
          </a:blip>
          <a:srcRect b="0" l="0" r="0" t="0"/>
          <a:stretch/>
        </p:blipFill>
        <p:spPr>
          <a:xfrm>
            <a:off x="-168569" y="1112520"/>
            <a:ext cx="4048077" cy="5124450"/>
          </a:xfrm>
          <a:prstGeom prst="rect">
            <a:avLst/>
          </a:prstGeom>
          <a:noFill/>
          <a:ln>
            <a:noFill/>
          </a:ln>
        </p:spPr>
      </p:pic>
      <p:sp>
        <p:nvSpPr>
          <p:cNvPr id="127" name="Google Shape;127;p16"/>
          <p:cNvSpPr txBox="1"/>
          <p:nvPr/>
        </p:nvSpPr>
        <p:spPr>
          <a:xfrm>
            <a:off x="4559541" y="1590675"/>
            <a:ext cx="4112475" cy="742950"/>
          </a:xfrm>
          <a:prstGeom prst="rect">
            <a:avLst/>
          </a:prstGeom>
          <a:noFill/>
          <a:ln>
            <a:noFill/>
          </a:ln>
        </p:spPr>
        <p:txBody>
          <a:bodyPr anchorCtr="0" anchor="t" bIns="0" lIns="0" spcFirstLastPara="1" rIns="0" wrap="square" tIns="21600">
            <a:noAutofit/>
          </a:bodyPr>
          <a:lstStyle/>
          <a:p>
            <a:pPr indent="0" lvl="0" marL="0" marR="0" rtl="0" algn="l">
              <a:lnSpc>
                <a:spcPct val="130000"/>
              </a:lnSpc>
              <a:spcBef>
                <a:spcPts val="0"/>
              </a:spcBef>
              <a:spcAft>
                <a:spcPts val="0"/>
              </a:spcAft>
              <a:buNone/>
            </a:pPr>
            <a:r>
              <a:rPr b="0" i="0" lang="en-US" sz="1500" u="none" cap="none" strike="noStrike">
                <a:solidFill>
                  <a:srgbClr val="000000"/>
                </a:solidFill>
                <a:latin typeface="Overpass"/>
                <a:ea typeface="Overpass"/>
                <a:cs typeface="Overpass"/>
                <a:sym typeface="Overpass"/>
              </a:rPr>
              <a:t>We are excited to begin this journey together</a:t>
            </a:r>
            <a:endParaRPr/>
          </a:p>
          <a:p>
            <a:pPr indent="0" lvl="0" marL="0" marR="0" rtl="0" algn="l">
              <a:lnSpc>
                <a:spcPct val="130000"/>
              </a:lnSpc>
              <a:spcBef>
                <a:spcPts val="0"/>
              </a:spcBef>
              <a:spcAft>
                <a:spcPts val="0"/>
              </a:spcAft>
              <a:buNone/>
            </a:pPr>
            <a:r>
              <a:rPr b="0" i="0" lang="en-US" sz="1500" u="none" cap="none" strike="noStrike">
                <a:solidFill>
                  <a:srgbClr val="000000"/>
                </a:solidFill>
                <a:latin typeface="Overpass"/>
                <a:ea typeface="Overpass"/>
                <a:cs typeface="Overpass"/>
                <a:sym typeface="Overpass"/>
              </a:rPr>
              <a:t>and are dedicated to making the week memorable for everyone involved.</a:t>
            </a:r>
            <a:endParaRPr/>
          </a:p>
        </p:txBody>
      </p:sp>
      <p:sp>
        <p:nvSpPr>
          <p:cNvPr id="128" name="Google Shape;128;p16"/>
          <p:cNvSpPr txBox="1"/>
          <p:nvPr/>
        </p:nvSpPr>
        <p:spPr>
          <a:xfrm>
            <a:off x="4559618" y="939793"/>
            <a:ext cx="4112475" cy="933450"/>
          </a:xfrm>
          <a:prstGeom prst="rect">
            <a:avLst/>
          </a:prstGeom>
          <a:noFill/>
          <a:ln>
            <a:noFill/>
          </a:ln>
        </p:spPr>
        <p:txBody>
          <a:bodyPr anchorCtr="0" anchor="t" bIns="0" lIns="0" spcFirstLastPara="1" rIns="0" wrap="square" tIns="25200">
            <a:noAutofit/>
          </a:bodyPr>
          <a:lstStyle/>
          <a:p>
            <a:pPr indent="0" lvl="0" marL="0" marR="0" rtl="0" algn="l">
              <a:lnSpc>
                <a:spcPct val="130026"/>
              </a:lnSpc>
              <a:spcBef>
                <a:spcPts val="0"/>
              </a:spcBef>
              <a:spcAft>
                <a:spcPts val="0"/>
              </a:spcAft>
              <a:buNone/>
            </a:pPr>
            <a:r>
              <a:rPr b="1" i="0" lang="en-US" sz="1875" u="none" cap="none" strike="noStrike">
                <a:solidFill>
                  <a:srgbClr val="000000"/>
                </a:solidFill>
                <a:latin typeface="Overpass"/>
                <a:ea typeface="Overpass"/>
                <a:cs typeface="Overpass"/>
                <a:sym typeface="Overpass"/>
              </a:rPr>
              <a:t>Thank you for your generosity and </a:t>
            </a:r>
            <a:endParaRPr b="1" i="0" sz="1875" u="none" cap="none" strike="noStrike">
              <a:solidFill>
                <a:srgbClr val="000000"/>
              </a:solidFill>
              <a:latin typeface="Overpass"/>
              <a:ea typeface="Overpass"/>
              <a:cs typeface="Overpass"/>
              <a:sym typeface="Overpass"/>
            </a:endParaRPr>
          </a:p>
          <a:p>
            <a:pPr indent="0" lvl="0" marL="0" marR="0" rtl="0" algn="l">
              <a:lnSpc>
                <a:spcPct val="130026"/>
              </a:lnSpc>
              <a:spcBef>
                <a:spcPts val="0"/>
              </a:spcBef>
              <a:spcAft>
                <a:spcPts val="0"/>
              </a:spcAft>
              <a:buNone/>
            </a:pPr>
            <a:r>
              <a:rPr b="1" i="0" lang="en-US" sz="1875" u="none" cap="none" strike="noStrike">
                <a:solidFill>
                  <a:srgbClr val="000000"/>
                </a:solidFill>
                <a:latin typeface="Overpass"/>
                <a:ea typeface="Overpass"/>
                <a:cs typeface="Overpass"/>
                <a:sym typeface="Overpass"/>
              </a:rPr>
              <a:t>heart in serving others well!</a:t>
            </a:r>
            <a:endParaRPr b="1" i="0" sz="1875" u="none" cap="none" strike="noStrike">
              <a:solidFill>
                <a:srgbClr val="000000"/>
              </a:solidFill>
              <a:latin typeface="Overpass"/>
              <a:ea typeface="Overpass"/>
              <a:cs typeface="Overpass"/>
              <a:sym typeface="Overpass"/>
            </a:endParaRPr>
          </a:p>
          <a:p>
            <a:pPr indent="0" lvl="0" marL="0" marR="0" rtl="0" algn="l">
              <a:lnSpc>
                <a:spcPct val="130026"/>
              </a:lnSpc>
              <a:spcBef>
                <a:spcPts val="0"/>
              </a:spcBef>
              <a:spcAft>
                <a:spcPts val="0"/>
              </a:spcAft>
              <a:buNone/>
            </a:pPr>
            <a:r>
              <a:t/>
            </a:r>
            <a:endParaRPr b="1" sz="1875">
              <a:latin typeface="Overpass"/>
              <a:ea typeface="Overpass"/>
              <a:cs typeface="Overpass"/>
              <a:sym typeface="Overpass"/>
            </a:endParaRPr>
          </a:p>
          <a:p>
            <a:pPr indent="0" lvl="0" marL="0" marR="0" rtl="0" algn="l">
              <a:lnSpc>
                <a:spcPct val="130026"/>
              </a:lnSpc>
              <a:spcBef>
                <a:spcPts val="0"/>
              </a:spcBef>
              <a:spcAft>
                <a:spcPts val="0"/>
              </a:spcAft>
              <a:buNone/>
            </a:pPr>
            <a:r>
              <a:t/>
            </a:r>
            <a:endParaRPr b="1" sz="1875">
              <a:latin typeface="Overpass"/>
              <a:ea typeface="Overpass"/>
              <a:cs typeface="Overpass"/>
              <a:sym typeface="Overpass"/>
            </a:endParaRPr>
          </a:p>
          <a:p>
            <a:pPr indent="0" lvl="0" marL="0" marR="0" rtl="0" algn="l">
              <a:lnSpc>
                <a:spcPct val="130026"/>
              </a:lnSpc>
              <a:spcBef>
                <a:spcPts val="0"/>
              </a:spcBef>
              <a:spcAft>
                <a:spcPts val="0"/>
              </a:spcAft>
              <a:buNone/>
            </a:pPr>
            <a:r>
              <a:t/>
            </a:r>
            <a:endParaRPr b="1" sz="1875">
              <a:latin typeface="Overpass"/>
              <a:ea typeface="Overpass"/>
              <a:cs typeface="Overpass"/>
              <a:sym typeface="Overpass"/>
            </a:endParaRPr>
          </a:p>
          <a:p>
            <a:pPr indent="0" lvl="0" marL="0" marR="0" rtl="0" algn="l">
              <a:lnSpc>
                <a:spcPct val="130026"/>
              </a:lnSpc>
              <a:spcBef>
                <a:spcPts val="0"/>
              </a:spcBef>
              <a:spcAft>
                <a:spcPts val="0"/>
              </a:spcAft>
              <a:buNone/>
            </a:pPr>
            <a:r>
              <a:t/>
            </a:r>
            <a:endParaRPr b="1" sz="1875">
              <a:latin typeface="Overpass"/>
              <a:ea typeface="Overpass"/>
              <a:cs typeface="Overpass"/>
              <a:sym typeface="Overpass"/>
            </a:endParaRPr>
          </a:p>
          <a:p>
            <a:pPr indent="0" lvl="0" marL="0" marR="0" rtl="0" algn="l">
              <a:lnSpc>
                <a:spcPct val="130026"/>
              </a:lnSpc>
              <a:spcBef>
                <a:spcPts val="0"/>
              </a:spcBef>
              <a:spcAft>
                <a:spcPts val="0"/>
              </a:spcAft>
              <a:buNone/>
            </a:pPr>
            <a:r>
              <a:t/>
            </a:r>
            <a:endParaRPr b="1" sz="1875">
              <a:latin typeface="Overpass"/>
              <a:ea typeface="Overpass"/>
              <a:cs typeface="Overpass"/>
              <a:sym typeface="Overpass"/>
            </a:endParaRPr>
          </a:p>
        </p:txBody>
      </p:sp>
      <p:sp>
        <p:nvSpPr>
          <p:cNvPr id="129" name="Google Shape;129;p16"/>
          <p:cNvSpPr/>
          <p:nvPr/>
        </p:nvSpPr>
        <p:spPr>
          <a:xfrm rot="5400000">
            <a:off x="8448047" y="2131981"/>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rot="5400000">
            <a:off x="7668092" y="291056"/>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6"/>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132" name="Google Shape;132;p16"/>
          <p:cNvSpPr txBox="1"/>
          <p:nvPr/>
        </p:nvSpPr>
        <p:spPr>
          <a:xfrm>
            <a:off x="207645" y="337614"/>
            <a:ext cx="3436200" cy="914400"/>
          </a:xfrm>
          <a:prstGeom prst="rect">
            <a:avLst/>
          </a:prstGeom>
          <a:noFill/>
          <a:ln>
            <a:noFill/>
          </a:ln>
        </p:spPr>
        <p:txBody>
          <a:bodyPr anchorCtr="0" anchor="t" bIns="0" lIns="0" spcFirstLastPara="1" rIns="0" wrap="square" tIns="50400">
            <a:no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YOU make it possible!</a:t>
            </a:r>
            <a:endParaRPr/>
          </a:p>
        </p:txBody>
      </p:sp>
      <p:sp>
        <p:nvSpPr>
          <p:cNvPr id="133" name="Google Shape;133;p16"/>
          <p:cNvSpPr txBox="1"/>
          <p:nvPr/>
        </p:nvSpPr>
        <p:spPr>
          <a:xfrm>
            <a:off x="4559618" y="4543425"/>
            <a:ext cx="4950675" cy="266700"/>
          </a:xfrm>
          <a:prstGeom prst="rect">
            <a:avLst/>
          </a:prstGeom>
          <a:noFill/>
          <a:ln>
            <a:noFill/>
          </a:ln>
        </p:spPr>
        <p:txBody>
          <a:bodyPr anchorCtr="0" anchor="t" bIns="0" lIns="0" spcFirstLastPara="1" rIns="0" wrap="square" tIns="28800">
            <a:noAutofit/>
          </a:bodyPr>
          <a:lstStyle/>
          <a:p>
            <a:pPr indent="0" lvl="0" marL="0" marR="0" rtl="0" algn="l">
              <a:lnSpc>
                <a:spcPct val="100000"/>
              </a:lnSpc>
              <a:spcBef>
                <a:spcPts val="0"/>
              </a:spcBef>
              <a:spcAft>
                <a:spcPts val="0"/>
              </a:spcAft>
              <a:buNone/>
            </a:pPr>
            <a:r>
              <a:rPr b="1" lang="en-US" sz="2100">
                <a:solidFill>
                  <a:srgbClr val="FFFFFF"/>
                </a:solidFill>
                <a:latin typeface="Open Sans"/>
                <a:ea typeface="Open Sans"/>
                <a:cs typeface="Open Sans"/>
                <a:sym typeface="Open Sans"/>
              </a:rPr>
              <a:t>T</a:t>
            </a:r>
            <a:r>
              <a:rPr b="1" i="0" lang="en-US" sz="2100" u="none" cap="none" strike="noStrike">
                <a:solidFill>
                  <a:srgbClr val="FFFFFF"/>
                </a:solidFill>
                <a:latin typeface="Open Sans"/>
                <a:ea typeface="Open Sans"/>
                <a:cs typeface="Open Sans"/>
                <a:sym typeface="Open Sans"/>
              </a:rPr>
              <a:t>eam building activities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7"/>
          <p:cNvPicPr preferRelativeResize="0"/>
          <p:nvPr/>
        </p:nvPicPr>
        <p:blipFill rotWithShape="1">
          <a:blip r:embed="rId3">
            <a:alphaModFix/>
          </a:blip>
          <a:srcRect b="0" l="0" r="0" t="0"/>
          <a:stretch/>
        </p:blipFill>
        <p:spPr>
          <a:xfrm>
            <a:off x="3489408" y="1581140"/>
            <a:ext cx="2419302" cy="2419302"/>
          </a:xfrm>
          <a:prstGeom prst="rect">
            <a:avLst/>
          </a:prstGeom>
          <a:noFill/>
          <a:ln>
            <a:noFill/>
          </a:ln>
        </p:spPr>
      </p:pic>
      <p:sp>
        <p:nvSpPr>
          <p:cNvPr id="139" name="Google Shape;139;p17"/>
          <p:cNvSpPr/>
          <p:nvPr/>
        </p:nvSpPr>
        <p:spPr>
          <a:xfrm>
            <a:off x="-147638" y="-147638"/>
            <a:ext cx="1119187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140" name="Google Shape;140;p17"/>
          <p:cNvSpPr/>
          <p:nvPr/>
        </p:nvSpPr>
        <p:spPr>
          <a:xfrm rot="5400000">
            <a:off x="-1019804" y="454166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txBox="1"/>
          <p:nvPr/>
        </p:nvSpPr>
        <p:spPr>
          <a:xfrm>
            <a:off x="2326958" y="139693"/>
            <a:ext cx="5750775" cy="447675"/>
          </a:xfrm>
          <a:prstGeom prst="rect">
            <a:avLst/>
          </a:prstGeom>
          <a:noFill/>
          <a:ln>
            <a:noFill/>
          </a:ln>
        </p:spPr>
        <p:txBody>
          <a:bodyPr anchorCtr="0" anchor="t" bIns="0" lIns="0" spcFirstLastPara="1" rIns="0" wrap="square" tIns="39600">
            <a:noAutofit/>
          </a:bodyPr>
          <a:lstStyle/>
          <a:p>
            <a:pPr indent="0" lvl="0" marL="0" marR="0" rtl="0" algn="l">
              <a:lnSpc>
                <a:spcPct val="130000"/>
              </a:lnSpc>
              <a:spcBef>
                <a:spcPts val="0"/>
              </a:spcBef>
              <a:spcAft>
                <a:spcPts val="0"/>
              </a:spcAft>
              <a:buNone/>
            </a:pPr>
            <a:r>
              <a:rPr b="1" i="0" lang="en-US" sz="2700" u="none" cap="none" strike="noStrike">
                <a:solidFill>
                  <a:srgbClr val="FFFFFF"/>
                </a:solidFill>
                <a:latin typeface="Overpass"/>
                <a:ea typeface="Overpass"/>
                <a:cs typeface="Overpass"/>
                <a:sym typeface="Overpass"/>
              </a:rPr>
              <a:t>We chose you to be a Volunteer of</a:t>
            </a:r>
            <a:endParaRPr/>
          </a:p>
        </p:txBody>
      </p:sp>
      <p:pic>
        <p:nvPicPr>
          <p:cNvPr id="142" name="Google Shape;142;p17"/>
          <p:cNvPicPr preferRelativeResize="0"/>
          <p:nvPr/>
        </p:nvPicPr>
        <p:blipFill rotWithShape="1">
          <a:blip r:embed="rId4">
            <a:alphaModFix/>
          </a:blip>
          <a:srcRect b="0" l="0" r="0" t="0"/>
          <a:stretch/>
        </p:blipFill>
        <p:spPr>
          <a:xfrm>
            <a:off x="917258" y="587693"/>
            <a:ext cx="7762875" cy="5171999"/>
          </a:xfrm>
          <a:prstGeom prst="rect">
            <a:avLst/>
          </a:prstGeom>
          <a:noFill/>
          <a:ln>
            <a:noFill/>
          </a:ln>
        </p:spPr>
      </p:pic>
      <p:pic>
        <p:nvPicPr>
          <p:cNvPr id="143" name="Google Shape;143;p17"/>
          <p:cNvPicPr preferRelativeResize="0"/>
          <p:nvPr/>
        </p:nvPicPr>
        <p:blipFill rotWithShape="1">
          <a:blip r:embed="rId5">
            <a:alphaModFix/>
          </a:blip>
          <a:srcRect b="0" l="0" r="0" t="0"/>
          <a:stretch/>
        </p:blipFill>
        <p:spPr>
          <a:xfrm>
            <a:off x="4267200" y="-35739500"/>
            <a:ext cx="1219200" cy="1219200"/>
          </a:xfrm>
          <a:prstGeom prst="rect">
            <a:avLst/>
          </a:prstGeom>
          <a:noFill/>
          <a:ln>
            <a:noFill/>
          </a:ln>
        </p:spPr>
      </p:pic>
      <p:sp>
        <p:nvSpPr>
          <p:cNvPr id="144" name="Google Shape;144;p17"/>
          <p:cNvSpPr/>
          <p:nvPr/>
        </p:nvSpPr>
        <p:spPr>
          <a:xfrm rot="5400000">
            <a:off x="6331325" y="2396528"/>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7"/>
          <p:cNvPicPr preferRelativeResize="0"/>
          <p:nvPr/>
        </p:nvPicPr>
        <p:blipFill rotWithShape="1">
          <a:blip r:embed="rId6">
            <a:alphaModFix/>
          </a:blip>
          <a:srcRect b="0" l="0" r="0" t="0"/>
          <a:stretch/>
        </p:blipFill>
        <p:spPr>
          <a:xfrm rot="10800000">
            <a:off x="5714805" y="962025"/>
            <a:ext cx="4247893" cy="619125"/>
          </a:xfrm>
          <a:prstGeom prst="rect">
            <a:avLst/>
          </a:prstGeom>
          <a:noFill/>
          <a:ln>
            <a:noFill/>
          </a:ln>
        </p:spPr>
      </p:pic>
      <p:pic>
        <p:nvPicPr>
          <p:cNvPr id="146" name="Google Shape;146;p17"/>
          <p:cNvPicPr preferRelativeResize="0"/>
          <p:nvPr/>
        </p:nvPicPr>
        <p:blipFill rotWithShape="1">
          <a:blip r:embed="rId6">
            <a:alphaModFix/>
          </a:blip>
          <a:srcRect b="0" l="0" r="0" t="0"/>
          <a:stretch/>
        </p:blipFill>
        <p:spPr>
          <a:xfrm rot="10800000">
            <a:off x="5715305" y="1966913"/>
            <a:ext cx="4247893" cy="619125"/>
          </a:xfrm>
          <a:prstGeom prst="rect">
            <a:avLst/>
          </a:prstGeom>
          <a:noFill/>
          <a:ln>
            <a:noFill/>
          </a:ln>
        </p:spPr>
      </p:pic>
      <p:pic>
        <p:nvPicPr>
          <p:cNvPr id="147" name="Google Shape;147;p17"/>
          <p:cNvPicPr preferRelativeResize="0"/>
          <p:nvPr/>
        </p:nvPicPr>
        <p:blipFill rotWithShape="1">
          <a:blip r:embed="rId6">
            <a:alphaModFix/>
          </a:blip>
          <a:srcRect b="0" l="0" r="0" t="0"/>
          <a:stretch/>
        </p:blipFill>
        <p:spPr>
          <a:xfrm rot="10800000">
            <a:off x="5715185" y="2990850"/>
            <a:ext cx="4247893" cy="619125"/>
          </a:xfrm>
          <a:prstGeom prst="rect">
            <a:avLst/>
          </a:prstGeom>
          <a:noFill/>
          <a:ln>
            <a:noFill/>
          </a:ln>
        </p:spPr>
      </p:pic>
      <p:pic>
        <p:nvPicPr>
          <p:cNvPr id="148" name="Google Shape;148;p17"/>
          <p:cNvPicPr preferRelativeResize="0"/>
          <p:nvPr/>
        </p:nvPicPr>
        <p:blipFill rotWithShape="1">
          <a:blip r:embed="rId6">
            <a:alphaModFix/>
          </a:blip>
          <a:srcRect b="0" l="0" r="0" t="0"/>
          <a:stretch/>
        </p:blipFill>
        <p:spPr>
          <a:xfrm rot="10800000">
            <a:off x="5715295" y="4124325"/>
            <a:ext cx="4247893" cy="619125"/>
          </a:xfrm>
          <a:prstGeom prst="rect">
            <a:avLst/>
          </a:prstGeom>
          <a:noFill/>
          <a:ln>
            <a:noFill/>
          </a:ln>
        </p:spPr>
      </p:pic>
      <p:sp>
        <p:nvSpPr>
          <p:cNvPr id="149" name="Google Shape;149;p17"/>
          <p:cNvSpPr txBox="1"/>
          <p:nvPr/>
        </p:nvSpPr>
        <p:spPr>
          <a:xfrm>
            <a:off x="6391275" y="3071813"/>
            <a:ext cx="3179025" cy="457200"/>
          </a:xfrm>
          <a:prstGeom prst="rect">
            <a:avLst/>
          </a:prstGeom>
          <a:noFill/>
          <a:ln>
            <a:noFill/>
          </a:ln>
        </p:spPr>
        <p:txBody>
          <a:bodyPr anchorCtr="0" anchor="t" bIns="0" lIns="0" spcFirstLastPara="1" rIns="0" wrap="square" tIns="50400">
            <a:no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Inspiration</a:t>
            </a:r>
            <a:endParaRPr/>
          </a:p>
        </p:txBody>
      </p:sp>
      <p:sp>
        <p:nvSpPr>
          <p:cNvPr id="150" name="Google Shape;150;p17"/>
          <p:cNvSpPr txBox="1"/>
          <p:nvPr/>
        </p:nvSpPr>
        <p:spPr>
          <a:xfrm>
            <a:off x="6247448" y="4178618"/>
            <a:ext cx="3188550" cy="457200"/>
          </a:xfrm>
          <a:prstGeom prst="rect">
            <a:avLst/>
          </a:prstGeom>
          <a:noFill/>
          <a:ln>
            <a:noFill/>
          </a:ln>
        </p:spPr>
        <p:txBody>
          <a:bodyPr anchorCtr="0" anchor="t" bIns="0" lIns="0" spcFirstLastPara="1" rIns="0" wrap="square" tIns="50400">
            <a:no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Improvement</a:t>
            </a:r>
            <a:endParaRPr/>
          </a:p>
        </p:txBody>
      </p:sp>
      <p:sp>
        <p:nvSpPr>
          <p:cNvPr id="151" name="Google Shape;151;p17"/>
          <p:cNvSpPr txBox="1"/>
          <p:nvPr/>
        </p:nvSpPr>
        <p:spPr>
          <a:xfrm>
            <a:off x="6515185" y="990600"/>
            <a:ext cx="2102700" cy="457200"/>
          </a:xfrm>
          <a:prstGeom prst="rect">
            <a:avLst/>
          </a:prstGeom>
          <a:noFill/>
          <a:ln>
            <a:noFill/>
          </a:ln>
        </p:spPr>
        <p:txBody>
          <a:bodyPr anchorCtr="0" anchor="t" bIns="0" lIns="0" spcFirstLastPara="1" rIns="0" wrap="square" tIns="50400">
            <a:no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Integrity</a:t>
            </a:r>
            <a:endParaRPr/>
          </a:p>
        </p:txBody>
      </p:sp>
      <p:sp>
        <p:nvSpPr>
          <p:cNvPr id="152" name="Google Shape;152;p17"/>
          <p:cNvSpPr txBox="1"/>
          <p:nvPr/>
        </p:nvSpPr>
        <p:spPr>
          <a:xfrm>
            <a:off x="5975032" y="2014538"/>
            <a:ext cx="3436200" cy="457200"/>
          </a:xfrm>
          <a:prstGeom prst="rect">
            <a:avLst/>
          </a:prstGeom>
          <a:noFill/>
          <a:ln>
            <a:noFill/>
          </a:ln>
        </p:spPr>
        <p:txBody>
          <a:bodyPr anchorCtr="0" anchor="t" bIns="0" lIns="0" spcFirstLastPara="1" rIns="0" wrap="square" tIns="50400">
            <a:no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Influence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8"/>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FFCCE7"/>
          </a:solidFill>
          <a:ln>
            <a:noFill/>
          </a:ln>
        </p:spPr>
      </p:sp>
      <p:sp>
        <p:nvSpPr>
          <p:cNvPr id="158" name="Google Shape;158;p18"/>
          <p:cNvSpPr/>
          <p:nvPr/>
        </p:nvSpPr>
        <p:spPr>
          <a:xfrm>
            <a:off x="5916092" y="-27356"/>
            <a:ext cx="3628796" cy="5400408"/>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159" name="Google Shape;159;p18"/>
          <p:cNvSpPr/>
          <p:nvPr/>
        </p:nvSpPr>
        <p:spPr>
          <a:xfrm>
            <a:off x="-611505" y="285750"/>
            <a:ext cx="11172825" cy="552450"/>
          </a:xfrm>
          <a:custGeom>
            <a:rect b="b" l="l" r="r" t="t"/>
            <a:pathLst>
              <a:path extrusionOk="0" h="304800" w="304800">
                <a:moveTo>
                  <a:pt x="0" y="0"/>
                </a:moveTo>
                <a:lnTo>
                  <a:pt x="0" y="304800"/>
                </a:lnTo>
                <a:lnTo>
                  <a:pt x="304800" y="304800"/>
                </a:lnTo>
                <a:lnTo>
                  <a:pt x="304800" y="0"/>
                </a:lnTo>
                <a:lnTo>
                  <a:pt x="0" y="0"/>
                </a:lnTo>
                <a:close/>
              </a:path>
            </a:pathLst>
          </a:custGeom>
          <a:solidFill>
            <a:srgbClr val="2A485F"/>
          </a:solidFill>
          <a:ln>
            <a:noFill/>
          </a:ln>
        </p:spPr>
      </p:sp>
      <p:sp>
        <p:nvSpPr>
          <p:cNvPr id="160" name="Google Shape;160;p18"/>
          <p:cNvSpPr/>
          <p:nvPr/>
        </p:nvSpPr>
        <p:spPr>
          <a:xfrm rot="5400000">
            <a:off x="4006634" y="-3609022"/>
            <a:ext cx="7448550" cy="371475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396469" y="-65456"/>
            <a:ext cx="3628796" cy="5400408"/>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162" name="Google Shape;162;p18"/>
          <p:cNvSpPr txBox="1"/>
          <p:nvPr/>
        </p:nvSpPr>
        <p:spPr>
          <a:xfrm>
            <a:off x="554988" y="2083890"/>
            <a:ext cx="3226500" cy="2676600"/>
          </a:xfrm>
          <a:prstGeom prst="rect">
            <a:avLst/>
          </a:prstGeom>
          <a:noFill/>
          <a:ln>
            <a:noFill/>
          </a:ln>
        </p:spPr>
        <p:txBody>
          <a:bodyPr anchorCtr="0" anchor="t" bIns="0" lIns="0" spcFirstLastPara="1" rIns="0" wrap="square" tIns="25200">
            <a:noAutofit/>
          </a:bodyPr>
          <a:lstStyle/>
          <a:p>
            <a:pPr indent="0" lvl="0" marL="0" marR="0" rtl="0" algn="l">
              <a:lnSpc>
                <a:spcPct val="13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You do the right thing, even when no one is looking. </a:t>
            </a:r>
            <a:r>
              <a:rPr b="0" i="0" lang="en-US" sz="1800" u="none" cap="none" strike="noStrike">
                <a:solidFill>
                  <a:srgbClr val="000000"/>
                </a:solidFill>
                <a:latin typeface="Open Sans"/>
                <a:ea typeface="Open Sans"/>
                <a:cs typeface="Open Sans"/>
                <a:sym typeface="Open Sans"/>
              </a:rPr>
              <a:t>You</a:t>
            </a:r>
            <a:r>
              <a:rPr b="1" i="0" lang="en-US" sz="1800" u="none" cap="none" strike="noStrike">
                <a:solidFill>
                  <a:srgbClr val="000000"/>
                </a:solidFill>
                <a:latin typeface="Open Sans"/>
                <a:ea typeface="Open Sans"/>
                <a:cs typeface="Open Sans"/>
                <a:sym typeface="Open Sans"/>
              </a:rPr>
              <a:t> </a:t>
            </a:r>
            <a:r>
              <a:rPr b="0" i="0" lang="en-US" sz="1800" u="none" cap="none" strike="noStrike">
                <a:solidFill>
                  <a:srgbClr val="000000"/>
                </a:solidFill>
                <a:latin typeface="Open Sans"/>
                <a:ea typeface="Open Sans"/>
                <a:cs typeface="Open Sans"/>
                <a:sym typeface="Open Sans"/>
              </a:rPr>
              <a:t>act on conviction, contro</a:t>
            </a:r>
            <a:r>
              <a:rPr lang="en-US" sz="1800">
                <a:latin typeface="Open Sans"/>
                <a:ea typeface="Open Sans"/>
                <a:cs typeface="Open Sans"/>
                <a:sym typeface="Open Sans"/>
              </a:rPr>
              <a:t>l</a:t>
            </a:r>
            <a:r>
              <a:rPr b="1" i="0" lang="en-US" sz="1800" u="none" cap="none" strike="noStrike">
                <a:solidFill>
                  <a:srgbClr val="000000"/>
                </a:solidFill>
                <a:latin typeface="Open Sans"/>
                <a:ea typeface="Open Sans"/>
                <a:cs typeface="Open Sans"/>
                <a:sym typeface="Open Sans"/>
              </a:rPr>
              <a:t> </a:t>
            </a:r>
            <a:r>
              <a:rPr b="0" i="0" lang="en-US" sz="1800" u="none" cap="none" strike="noStrike">
                <a:solidFill>
                  <a:srgbClr val="000000"/>
                </a:solidFill>
                <a:latin typeface="Open Sans"/>
                <a:ea typeface="Open Sans"/>
                <a:cs typeface="Open Sans"/>
                <a:sym typeface="Open Sans"/>
              </a:rPr>
              <a:t>impulses, and adhere to strong ethical principles.</a:t>
            </a: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1" i="0" lang="en-US" sz="1600" u="none" cap="none" strike="noStrike">
                <a:solidFill>
                  <a:srgbClr val="4A90E2"/>
                </a:solidFill>
                <a:latin typeface="Open Sans"/>
                <a:ea typeface="Open Sans"/>
                <a:cs typeface="Open Sans"/>
                <a:sym typeface="Open Sans"/>
              </a:rPr>
              <a:t>What parts of your role require integrity? How can you demonstrate integrity?</a:t>
            </a:r>
            <a:endParaRPr sz="1600"/>
          </a:p>
        </p:txBody>
      </p:sp>
      <p:sp>
        <p:nvSpPr>
          <p:cNvPr id="163" name="Google Shape;163;p18"/>
          <p:cNvSpPr txBox="1"/>
          <p:nvPr/>
        </p:nvSpPr>
        <p:spPr>
          <a:xfrm>
            <a:off x="6216025" y="2244090"/>
            <a:ext cx="3131162" cy="27432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Your presence, attitude, and actions are changing a person or thing in an indirect but important way.</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We are models in whatever we do.</a:t>
            </a:r>
            <a:endParaRPr/>
          </a:p>
          <a:p>
            <a:pPr indent="0" lvl="0" marL="0" rtl="0" algn="l">
              <a:spcBef>
                <a:spcPts val="0"/>
              </a:spcBef>
              <a:spcAft>
                <a:spcPts val="0"/>
              </a:spcAft>
              <a:buNone/>
            </a:pPr>
            <a:r>
              <a:t/>
            </a:r>
            <a:endParaRPr sz="1600"/>
          </a:p>
          <a:p>
            <a:pPr indent="0" lvl="0" marL="0" marR="0" rtl="0" algn="l">
              <a:lnSpc>
                <a:spcPct val="100000"/>
              </a:lnSpc>
              <a:spcBef>
                <a:spcPts val="0"/>
              </a:spcBef>
              <a:spcAft>
                <a:spcPts val="0"/>
              </a:spcAft>
              <a:buNone/>
            </a:pPr>
            <a:r>
              <a:rPr b="1" i="0" lang="en-US" sz="1600" u="none" cap="none" strike="noStrike">
                <a:solidFill>
                  <a:srgbClr val="4A90E2"/>
                </a:solidFill>
                <a:latin typeface="Open Sans"/>
                <a:ea typeface="Open Sans"/>
                <a:cs typeface="Open Sans"/>
                <a:sym typeface="Open Sans"/>
              </a:rPr>
              <a:t>What volunstar roles embody being a person of influence?</a:t>
            </a:r>
            <a:endParaRPr b="1" i="0" sz="1600" u="none" cap="none" strike="noStrike">
              <a:solidFill>
                <a:srgbClr val="4A90E2"/>
              </a:solidFill>
              <a:latin typeface="Open Sans"/>
              <a:ea typeface="Open Sans"/>
              <a:cs typeface="Open Sans"/>
              <a:sym typeface="Open Sans"/>
            </a:endParaRPr>
          </a:p>
        </p:txBody>
      </p:sp>
      <p:sp>
        <p:nvSpPr>
          <p:cNvPr id="164" name="Google Shape;164;p18"/>
          <p:cNvSpPr/>
          <p:nvPr/>
        </p:nvSpPr>
        <p:spPr>
          <a:xfrm rot="5400000">
            <a:off x="-1555966" y="-3580705"/>
            <a:ext cx="7448550" cy="371475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rot="5400000">
            <a:off x="-102870" y="-2080260"/>
            <a:ext cx="4486275" cy="279082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txBox="1"/>
          <p:nvPr/>
        </p:nvSpPr>
        <p:spPr>
          <a:xfrm>
            <a:off x="892492" y="390525"/>
            <a:ext cx="2502750" cy="342900"/>
          </a:xfrm>
          <a:prstGeom prst="rect">
            <a:avLst/>
          </a:prstGeom>
          <a:noFill/>
          <a:ln>
            <a:noFill/>
          </a:ln>
        </p:spPr>
        <p:txBody>
          <a:bodyPr anchorCtr="0" anchor="t" bIns="0" lIns="0" spcFirstLastPara="1" rIns="0" wrap="square" tIns="39600">
            <a:noAutofit/>
          </a:bodyPr>
          <a:lstStyle/>
          <a:p>
            <a:pPr indent="0" lvl="0" marL="0" marR="0" rtl="0" algn="ctr">
              <a:lnSpc>
                <a:spcPct val="100000"/>
              </a:lnSpc>
              <a:spcBef>
                <a:spcPts val="0"/>
              </a:spcBef>
              <a:spcAft>
                <a:spcPts val="0"/>
              </a:spcAft>
              <a:buNone/>
            </a:pPr>
            <a:r>
              <a:rPr b="1" i="0" lang="en-US" sz="2700" u="none" cap="none" strike="noStrike">
                <a:solidFill>
                  <a:srgbClr val="000000"/>
                </a:solidFill>
                <a:latin typeface="Open Sans"/>
                <a:ea typeface="Open Sans"/>
                <a:cs typeface="Open Sans"/>
                <a:sym typeface="Open Sans"/>
              </a:rPr>
              <a:t>Integrity</a:t>
            </a:r>
            <a:endParaRPr/>
          </a:p>
        </p:txBody>
      </p:sp>
      <p:sp>
        <p:nvSpPr>
          <p:cNvPr id="167" name="Google Shape;167;p18"/>
          <p:cNvSpPr/>
          <p:nvPr/>
        </p:nvSpPr>
        <p:spPr>
          <a:xfrm rot="5400000">
            <a:off x="5459730" y="-2080260"/>
            <a:ext cx="4486275" cy="279082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txBox="1"/>
          <p:nvPr/>
        </p:nvSpPr>
        <p:spPr>
          <a:xfrm>
            <a:off x="6015990" y="390525"/>
            <a:ext cx="3436200" cy="342900"/>
          </a:xfrm>
          <a:prstGeom prst="rect">
            <a:avLst/>
          </a:prstGeom>
          <a:noFill/>
          <a:ln>
            <a:noFill/>
          </a:ln>
        </p:spPr>
        <p:txBody>
          <a:bodyPr anchorCtr="0" anchor="t" bIns="0" lIns="0" spcFirstLastPara="1" rIns="0" wrap="square" tIns="39600">
            <a:noAutofit/>
          </a:bodyPr>
          <a:lstStyle/>
          <a:p>
            <a:pPr indent="0" lvl="0" marL="0" marR="0" rtl="0" algn="ctr">
              <a:lnSpc>
                <a:spcPct val="100000"/>
              </a:lnSpc>
              <a:spcBef>
                <a:spcPts val="0"/>
              </a:spcBef>
              <a:spcAft>
                <a:spcPts val="0"/>
              </a:spcAft>
              <a:buNone/>
            </a:pPr>
            <a:r>
              <a:rPr b="1" i="0" lang="en-US" sz="2700" u="none" cap="none" strike="noStrike">
                <a:solidFill>
                  <a:srgbClr val="000000"/>
                </a:solidFill>
                <a:latin typeface="Open Sans"/>
                <a:ea typeface="Open Sans"/>
                <a:cs typeface="Open Sans"/>
                <a:sym typeface="Open Sans"/>
              </a:rPr>
              <a:t>Influence</a:t>
            </a:r>
            <a:endParaRPr/>
          </a:p>
        </p:txBody>
      </p:sp>
      <p:pic>
        <p:nvPicPr>
          <p:cNvPr id="169" name="Google Shape;169;p18"/>
          <p:cNvPicPr preferRelativeResize="0"/>
          <p:nvPr/>
        </p:nvPicPr>
        <p:blipFill rotWithShape="1">
          <a:blip r:embed="rId3">
            <a:alphaModFix/>
          </a:blip>
          <a:srcRect b="0" l="0" r="0" t="0"/>
          <a:stretch/>
        </p:blipFill>
        <p:spPr>
          <a:xfrm>
            <a:off x="4089106" y="3262998"/>
            <a:ext cx="1771602" cy="17716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9"/>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FFCCE7"/>
          </a:solidFill>
          <a:ln>
            <a:noFill/>
          </a:ln>
        </p:spPr>
      </p:sp>
      <p:sp>
        <p:nvSpPr>
          <p:cNvPr id="175" name="Google Shape;175;p19"/>
          <p:cNvSpPr/>
          <p:nvPr/>
        </p:nvSpPr>
        <p:spPr>
          <a:xfrm>
            <a:off x="5959069" y="0"/>
            <a:ext cx="3628796" cy="5400408"/>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176" name="Google Shape;176;p19"/>
          <p:cNvSpPr/>
          <p:nvPr/>
        </p:nvSpPr>
        <p:spPr>
          <a:xfrm>
            <a:off x="-611505" y="285750"/>
            <a:ext cx="11172825" cy="552450"/>
          </a:xfrm>
          <a:custGeom>
            <a:rect b="b" l="l" r="r" t="t"/>
            <a:pathLst>
              <a:path extrusionOk="0" h="304800" w="304800">
                <a:moveTo>
                  <a:pt x="0" y="0"/>
                </a:moveTo>
                <a:lnTo>
                  <a:pt x="0" y="304800"/>
                </a:lnTo>
                <a:lnTo>
                  <a:pt x="304800" y="304800"/>
                </a:lnTo>
                <a:lnTo>
                  <a:pt x="304800" y="0"/>
                </a:lnTo>
                <a:lnTo>
                  <a:pt x="0" y="0"/>
                </a:lnTo>
                <a:close/>
              </a:path>
            </a:pathLst>
          </a:custGeom>
          <a:solidFill>
            <a:srgbClr val="2A485F"/>
          </a:solidFill>
          <a:ln>
            <a:noFill/>
          </a:ln>
        </p:spPr>
      </p:sp>
      <p:sp>
        <p:nvSpPr>
          <p:cNvPr id="177" name="Google Shape;177;p19"/>
          <p:cNvSpPr/>
          <p:nvPr/>
        </p:nvSpPr>
        <p:spPr>
          <a:xfrm rot="5400000">
            <a:off x="4006634" y="-3609022"/>
            <a:ext cx="7448550" cy="371475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4247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p:nvPr/>
        </p:nvSpPr>
        <p:spPr>
          <a:xfrm>
            <a:off x="396469" y="-65456"/>
            <a:ext cx="3628796" cy="5400408"/>
          </a:xfrm>
          <a:custGeom>
            <a:rect b="b" l="l" r="r" t="t"/>
            <a:pathLst>
              <a:path extrusionOk="0" h="304800" w="304800">
                <a:moveTo>
                  <a:pt x="0" y="0"/>
                </a:moveTo>
                <a:lnTo>
                  <a:pt x="0" y="304800"/>
                </a:lnTo>
                <a:lnTo>
                  <a:pt x="304800" y="304800"/>
                </a:lnTo>
                <a:lnTo>
                  <a:pt x="304800" y="0"/>
                </a:lnTo>
                <a:lnTo>
                  <a:pt x="0" y="0"/>
                </a:lnTo>
                <a:close/>
              </a:path>
            </a:pathLst>
          </a:custGeom>
          <a:solidFill>
            <a:srgbClr val="FFFFFF"/>
          </a:solidFill>
          <a:ln>
            <a:noFill/>
          </a:ln>
        </p:spPr>
      </p:sp>
      <p:sp>
        <p:nvSpPr>
          <p:cNvPr id="179" name="Google Shape;179;p19"/>
          <p:cNvSpPr txBox="1"/>
          <p:nvPr/>
        </p:nvSpPr>
        <p:spPr>
          <a:xfrm>
            <a:off x="558175" y="2244100"/>
            <a:ext cx="3436200" cy="2971800"/>
          </a:xfrm>
          <a:prstGeom prst="rect">
            <a:avLst/>
          </a:prstGeom>
          <a:noFill/>
          <a:ln>
            <a:noFill/>
          </a:ln>
        </p:spPr>
        <p:txBody>
          <a:bodyPr anchorCtr="0" anchor="t" bIns="0" lIns="0" spcFirstLastPara="1" rIns="0" wrap="square" tIns="25200">
            <a:noAutofit/>
          </a:bodyPr>
          <a:lstStyle/>
          <a:p>
            <a:pPr indent="0" lvl="0" marL="0" marR="0" rtl="0" algn="l">
              <a:lnSpc>
                <a:spcPct val="130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When you make something better through the choices you make; adding</a:t>
            </a:r>
            <a:r>
              <a:rPr lang="en-US"/>
              <a:t> </a:t>
            </a:r>
            <a:r>
              <a:rPr b="0" i="0" lang="en-US" sz="1800" u="none" cap="none" strike="noStrike">
                <a:solidFill>
                  <a:srgbClr val="000000"/>
                </a:solidFill>
                <a:latin typeface="Open Sans"/>
                <a:ea typeface="Open Sans"/>
                <a:cs typeface="Open Sans"/>
                <a:sym typeface="Open Sans"/>
              </a:rPr>
              <a:t>enhanced value or excellence.</a:t>
            </a:r>
            <a:endParaRPr b="0" i="0" sz="18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sz="1800">
              <a:latin typeface="Open Sans"/>
              <a:ea typeface="Open Sans"/>
              <a:cs typeface="Open Sans"/>
              <a:sym typeface="Open Sans"/>
            </a:endParaRPr>
          </a:p>
          <a:p>
            <a:pPr indent="0" lvl="0" marL="0" marR="0" rtl="0" algn="l">
              <a:lnSpc>
                <a:spcPct val="130000"/>
              </a:lnSpc>
              <a:spcBef>
                <a:spcPts val="0"/>
              </a:spcBef>
              <a:spcAft>
                <a:spcPts val="0"/>
              </a:spcAft>
              <a:buNone/>
            </a:pPr>
            <a:r>
              <a:rPr b="1" i="0" lang="en-US" sz="1600" u="none" cap="none" strike="noStrike">
                <a:solidFill>
                  <a:srgbClr val="4A90E2"/>
                </a:solidFill>
                <a:latin typeface="Open Sans"/>
                <a:ea typeface="Open Sans"/>
                <a:cs typeface="Open Sans"/>
                <a:sym typeface="Open Sans"/>
              </a:rPr>
              <a:t>How do you like to rec</a:t>
            </a:r>
            <a:r>
              <a:rPr b="1" lang="en-US" sz="1600">
                <a:solidFill>
                  <a:srgbClr val="4A90E2"/>
                </a:solidFill>
                <a:latin typeface="Open Sans"/>
                <a:ea typeface="Open Sans"/>
                <a:cs typeface="Open Sans"/>
                <a:sym typeface="Open Sans"/>
              </a:rPr>
              <a:t>ei</a:t>
            </a:r>
            <a:r>
              <a:rPr b="1" i="0" lang="en-US" sz="1600" u="none" cap="none" strike="noStrike">
                <a:solidFill>
                  <a:srgbClr val="4A90E2"/>
                </a:solidFill>
                <a:latin typeface="Open Sans"/>
                <a:ea typeface="Open Sans"/>
                <a:cs typeface="Open Sans"/>
                <a:sym typeface="Open Sans"/>
              </a:rPr>
              <a:t>ve feedback to improve?  </a:t>
            </a:r>
            <a:endParaRPr sz="1600"/>
          </a:p>
          <a:p>
            <a:pPr indent="0" lvl="0" marL="0" marR="0" rtl="0" algn="l">
              <a:lnSpc>
                <a:spcPct val="130000"/>
              </a:lnSpc>
              <a:spcBef>
                <a:spcPts val="0"/>
              </a:spcBef>
              <a:spcAft>
                <a:spcPts val="0"/>
              </a:spcAft>
              <a:buNone/>
            </a:pPr>
            <a:r>
              <a:t/>
            </a:r>
            <a:endParaRPr/>
          </a:p>
        </p:txBody>
      </p:sp>
      <p:sp>
        <p:nvSpPr>
          <p:cNvPr id="180" name="Google Shape;180;p19"/>
          <p:cNvSpPr txBox="1"/>
          <p:nvPr/>
        </p:nvSpPr>
        <p:spPr>
          <a:xfrm>
            <a:off x="6106596" y="2244090"/>
            <a:ext cx="3340712" cy="27432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A person who makes others want to do or achieve something; a sudden intuition or idea that makes you want to take action.</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1" lang="en-US" sz="1800">
                <a:solidFill>
                  <a:srgbClr val="4A90E2"/>
                </a:solidFill>
                <a:latin typeface="Open Sans"/>
                <a:ea typeface="Open Sans"/>
                <a:cs typeface="Open Sans"/>
                <a:sym typeface="Open Sans"/>
              </a:rPr>
              <a:t>Who and how will you inspire this week?</a:t>
            </a:r>
            <a:endParaRPr b="1" i="0" sz="1800" u="none" cap="none" strike="noStrike">
              <a:solidFill>
                <a:srgbClr val="4A90E2"/>
              </a:solidFill>
              <a:latin typeface="Open Sans"/>
              <a:ea typeface="Open Sans"/>
              <a:cs typeface="Open Sans"/>
              <a:sym typeface="Open Sans"/>
            </a:endParaRPr>
          </a:p>
        </p:txBody>
      </p:sp>
      <p:sp>
        <p:nvSpPr>
          <p:cNvPr id="181" name="Google Shape;181;p19"/>
          <p:cNvSpPr txBox="1"/>
          <p:nvPr/>
        </p:nvSpPr>
        <p:spPr>
          <a:xfrm>
            <a:off x="4101741" y="1224915"/>
            <a:ext cx="1826199" cy="1143000"/>
          </a:xfrm>
          <a:prstGeom prst="rect">
            <a:avLst/>
          </a:prstGeom>
          <a:noFill/>
          <a:ln>
            <a:noFill/>
          </a:ln>
        </p:spPr>
        <p:txBody>
          <a:bodyPr anchorCtr="0" anchor="t" bIns="0" lIns="0" spcFirstLastPara="1" rIns="0" wrap="square" tIns="252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We appreciate proactive and observant VolunSTARS!</a:t>
            </a:r>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Open Sans"/>
              <a:ea typeface="Open Sans"/>
              <a:cs typeface="Open Sans"/>
              <a:sym typeface="Open Sans"/>
            </a:endParaRPr>
          </a:p>
        </p:txBody>
      </p:sp>
      <p:sp>
        <p:nvSpPr>
          <p:cNvPr id="182" name="Google Shape;182;p19"/>
          <p:cNvSpPr/>
          <p:nvPr/>
        </p:nvSpPr>
        <p:spPr>
          <a:xfrm rot="5400000">
            <a:off x="-1555966" y="-3580705"/>
            <a:ext cx="7448550" cy="371475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873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p:nvPr/>
        </p:nvSpPr>
        <p:spPr>
          <a:xfrm rot="5400000">
            <a:off x="-102870" y="-2080260"/>
            <a:ext cx="4486275" cy="279082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9"/>
          <p:cNvSpPr txBox="1"/>
          <p:nvPr/>
        </p:nvSpPr>
        <p:spPr>
          <a:xfrm>
            <a:off x="892492" y="390525"/>
            <a:ext cx="2502750" cy="342900"/>
          </a:xfrm>
          <a:prstGeom prst="rect">
            <a:avLst/>
          </a:prstGeom>
          <a:noFill/>
          <a:ln>
            <a:noFill/>
          </a:ln>
        </p:spPr>
        <p:txBody>
          <a:bodyPr anchorCtr="0" anchor="t" bIns="0" lIns="0" spcFirstLastPara="1" rIns="0" wrap="square" tIns="39600">
            <a:noAutofit/>
          </a:bodyPr>
          <a:lstStyle/>
          <a:p>
            <a:pPr indent="0" lvl="0" marL="0" marR="0" rtl="0" algn="ctr">
              <a:lnSpc>
                <a:spcPct val="100000"/>
              </a:lnSpc>
              <a:spcBef>
                <a:spcPts val="0"/>
              </a:spcBef>
              <a:spcAft>
                <a:spcPts val="0"/>
              </a:spcAft>
              <a:buNone/>
            </a:pPr>
            <a:r>
              <a:rPr b="1" i="0" lang="en-US" sz="2700" u="none" cap="none" strike="noStrike">
                <a:solidFill>
                  <a:srgbClr val="000000"/>
                </a:solidFill>
                <a:latin typeface="Open Sans"/>
                <a:ea typeface="Open Sans"/>
                <a:cs typeface="Open Sans"/>
                <a:sym typeface="Open Sans"/>
              </a:rPr>
              <a:t>Improvement</a:t>
            </a:r>
            <a:endParaRPr/>
          </a:p>
        </p:txBody>
      </p:sp>
      <p:sp>
        <p:nvSpPr>
          <p:cNvPr id="185" name="Google Shape;185;p19"/>
          <p:cNvSpPr/>
          <p:nvPr/>
        </p:nvSpPr>
        <p:spPr>
          <a:xfrm rot="5400000">
            <a:off x="5459730" y="-2080260"/>
            <a:ext cx="4486275" cy="279082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9"/>
          <p:cNvSpPr txBox="1"/>
          <p:nvPr/>
        </p:nvSpPr>
        <p:spPr>
          <a:xfrm>
            <a:off x="6015990" y="390525"/>
            <a:ext cx="3436200" cy="342900"/>
          </a:xfrm>
          <a:prstGeom prst="rect">
            <a:avLst/>
          </a:prstGeom>
          <a:noFill/>
          <a:ln>
            <a:noFill/>
          </a:ln>
        </p:spPr>
        <p:txBody>
          <a:bodyPr anchorCtr="0" anchor="t" bIns="0" lIns="0" spcFirstLastPara="1" rIns="0" wrap="square" tIns="39600">
            <a:noAutofit/>
          </a:bodyPr>
          <a:lstStyle/>
          <a:p>
            <a:pPr indent="0" lvl="0" marL="0" marR="0" rtl="0" algn="ctr">
              <a:lnSpc>
                <a:spcPct val="100000"/>
              </a:lnSpc>
              <a:spcBef>
                <a:spcPts val="0"/>
              </a:spcBef>
              <a:spcAft>
                <a:spcPts val="0"/>
              </a:spcAft>
              <a:buNone/>
            </a:pPr>
            <a:r>
              <a:rPr b="1" i="0" lang="en-US" sz="2700" u="none" cap="none" strike="noStrike">
                <a:solidFill>
                  <a:srgbClr val="000000"/>
                </a:solidFill>
                <a:latin typeface="Open Sans"/>
                <a:ea typeface="Open Sans"/>
                <a:cs typeface="Open Sans"/>
                <a:sym typeface="Open Sans"/>
              </a:rPr>
              <a:t>Inspiration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0"/>
          <p:cNvSpPr/>
          <p:nvPr/>
        </p:nvSpPr>
        <p:spPr>
          <a:xfrm>
            <a:off x="0" y="0"/>
            <a:ext cx="9753600" cy="5486400"/>
          </a:xfrm>
          <a:custGeom>
            <a:rect b="b" l="l" r="r" t="t"/>
            <a:pathLst>
              <a:path extrusionOk="0" h="304800" w="304800">
                <a:moveTo>
                  <a:pt x="0" y="0"/>
                </a:moveTo>
                <a:lnTo>
                  <a:pt x="0" y="304800"/>
                </a:lnTo>
                <a:lnTo>
                  <a:pt x="304800" y="304800"/>
                </a:lnTo>
                <a:lnTo>
                  <a:pt x="304800" y="0"/>
                </a:lnTo>
                <a:lnTo>
                  <a:pt x="0" y="0"/>
                </a:lnTo>
                <a:close/>
              </a:path>
            </a:pathLst>
          </a:custGeom>
          <a:solidFill>
            <a:srgbClr val="873280"/>
          </a:solidFill>
          <a:ln>
            <a:noFill/>
          </a:ln>
        </p:spPr>
      </p:sp>
      <p:sp>
        <p:nvSpPr>
          <p:cNvPr id="192" name="Google Shape;192;p20"/>
          <p:cNvSpPr/>
          <p:nvPr/>
        </p:nvSpPr>
        <p:spPr>
          <a:xfrm>
            <a:off x="-46279" y="-71438"/>
            <a:ext cx="3695700" cy="5629275"/>
          </a:xfrm>
          <a:custGeom>
            <a:rect b="b" l="l" r="r" t="t"/>
            <a:pathLst>
              <a:path extrusionOk="0" h="304800" w="304800">
                <a:moveTo>
                  <a:pt x="0" y="0"/>
                </a:moveTo>
                <a:lnTo>
                  <a:pt x="0" y="304800"/>
                </a:lnTo>
                <a:lnTo>
                  <a:pt x="304800" y="304800"/>
                </a:lnTo>
                <a:lnTo>
                  <a:pt x="304800" y="0"/>
                </a:lnTo>
                <a:lnTo>
                  <a:pt x="0" y="0"/>
                </a:lnTo>
                <a:close/>
              </a:path>
            </a:pathLst>
          </a:custGeom>
          <a:solidFill>
            <a:srgbClr val="E598C8"/>
          </a:solidFill>
          <a:ln>
            <a:noFill/>
          </a:ln>
        </p:spPr>
      </p:sp>
      <p:sp>
        <p:nvSpPr>
          <p:cNvPr id="193" name="Google Shape;193;p20"/>
          <p:cNvSpPr txBox="1"/>
          <p:nvPr/>
        </p:nvSpPr>
        <p:spPr>
          <a:xfrm>
            <a:off x="4744403" y="107518"/>
            <a:ext cx="4874475" cy="438150"/>
          </a:xfrm>
          <a:prstGeom prst="rect">
            <a:avLst/>
          </a:prstGeom>
          <a:noFill/>
          <a:ln>
            <a:noFill/>
          </a:ln>
        </p:spPr>
        <p:txBody>
          <a:bodyPr anchorCtr="0" anchor="t" bIns="0" lIns="0" spcFirstLastPara="1" rIns="0" wrap="square" tIns="50400">
            <a:noAutofit/>
          </a:bodyPr>
          <a:lstStyle/>
          <a:p>
            <a:pPr indent="0" lvl="0" marL="0" marR="0" rtl="0" algn="l">
              <a:lnSpc>
                <a:spcPct val="100000"/>
              </a:lnSpc>
              <a:spcBef>
                <a:spcPts val="0"/>
              </a:spcBef>
              <a:spcAft>
                <a:spcPts val="0"/>
              </a:spcAft>
              <a:buNone/>
            </a:pPr>
            <a:r>
              <a:rPr b="1" i="0" lang="en-US" sz="3450" u="none" cap="none" strike="noStrike">
                <a:solidFill>
                  <a:srgbClr val="FFFFFF"/>
                </a:solidFill>
                <a:latin typeface="Poppins"/>
                <a:ea typeface="Poppins"/>
                <a:cs typeface="Poppins"/>
                <a:sym typeface="Poppins"/>
              </a:rPr>
              <a:t>We are Family!</a:t>
            </a:r>
            <a:endParaRPr/>
          </a:p>
        </p:txBody>
      </p:sp>
      <p:pic>
        <p:nvPicPr>
          <p:cNvPr id="194" name="Google Shape;194;p20"/>
          <p:cNvPicPr preferRelativeResize="0"/>
          <p:nvPr/>
        </p:nvPicPr>
        <p:blipFill rotWithShape="1">
          <a:blip r:embed="rId3">
            <a:alphaModFix/>
          </a:blip>
          <a:srcRect b="0" l="0" r="0" t="0"/>
          <a:stretch/>
        </p:blipFill>
        <p:spPr>
          <a:xfrm>
            <a:off x="-99060" y="2010728"/>
            <a:ext cx="3800475" cy="4810125"/>
          </a:xfrm>
          <a:prstGeom prst="rect">
            <a:avLst/>
          </a:prstGeom>
          <a:noFill/>
          <a:ln>
            <a:noFill/>
          </a:ln>
        </p:spPr>
      </p:pic>
      <p:sp>
        <p:nvSpPr>
          <p:cNvPr id="195" name="Google Shape;195;p20"/>
          <p:cNvSpPr/>
          <p:nvPr/>
        </p:nvSpPr>
        <p:spPr>
          <a:xfrm rot="5400000">
            <a:off x="-1894103" y="-3537844"/>
            <a:ext cx="7400925" cy="3695700"/>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0"/>
          <p:cNvSpPr/>
          <p:nvPr/>
        </p:nvSpPr>
        <p:spPr>
          <a:xfrm rot="5400000">
            <a:off x="-436778" y="-2070992"/>
            <a:ext cx="4486275" cy="2238375"/>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0"/>
          <p:cNvSpPr txBox="1"/>
          <p:nvPr/>
        </p:nvSpPr>
        <p:spPr>
          <a:xfrm>
            <a:off x="3876742" y="746141"/>
            <a:ext cx="5779283" cy="4572000"/>
          </a:xfrm>
          <a:prstGeom prst="rect">
            <a:avLst/>
          </a:prstGeom>
          <a:noFill/>
          <a:ln>
            <a:noFill/>
          </a:ln>
        </p:spPr>
        <p:txBody>
          <a:bodyPr anchorCtr="0" anchor="t" bIns="0" lIns="0" spcFirstLastPara="1" rIns="0" wrap="square" tIns="25200">
            <a:noAutofit/>
          </a:bodyPr>
          <a:lstStyle/>
          <a:p>
            <a:pPr indent="0" lvl="0" marL="0" marR="0" rtl="0" algn="l">
              <a:lnSpc>
                <a:spcPct val="100000"/>
              </a:lnSpc>
              <a:spcBef>
                <a:spcPts val="0"/>
              </a:spcBef>
              <a:spcAft>
                <a:spcPts val="0"/>
              </a:spcAft>
              <a:buNone/>
            </a:pPr>
            <a:r>
              <a:rPr b="1" lang="en-US" sz="1800">
                <a:solidFill>
                  <a:srgbClr val="FFFFFF"/>
                </a:solidFill>
                <a:latin typeface="Open Sans"/>
                <a:ea typeface="Open Sans"/>
                <a:cs typeface="Open Sans"/>
                <a:sym typeface="Open Sans"/>
              </a:rPr>
              <a:t>2 Daily </a:t>
            </a:r>
            <a:r>
              <a:rPr b="1" i="0" lang="en-US" sz="1800" u="none" cap="none" strike="noStrike">
                <a:solidFill>
                  <a:srgbClr val="FFFFFF"/>
                </a:solidFill>
                <a:latin typeface="Open Sans"/>
                <a:ea typeface="Open Sans"/>
                <a:cs typeface="Open Sans"/>
                <a:sym typeface="Open Sans"/>
              </a:rPr>
              <a:t>Team meetings: </a:t>
            </a:r>
            <a:r>
              <a:rPr b="0" i="0" lang="en-US" sz="1800" u="none" cap="none" strike="noStrike">
                <a:solidFill>
                  <a:srgbClr val="FFFFFF"/>
                </a:solidFill>
                <a:latin typeface="Open Sans"/>
                <a:ea typeface="Open Sans"/>
                <a:cs typeface="Open Sans"/>
                <a:sym typeface="Open Sans"/>
              </a:rPr>
              <a:t>We will meet promptly at the assigned time each morning and after the daily events. Please be ready as directed.</a:t>
            </a:r>
            <a:endParaRPr/>
          </a:p>
          <a:p>
            <a:pPr indent="0" lvl="0" marL="0" marR="0" rtl="0" algn="l">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Communication</a:t>
            </a:r>
            <a:br>
              <a:rPr b="1" i="0" lang="en-US" sz="1800" u="none" cap="none" strike="noStrike">
                <a:solidFill>
                  <a:schemeClr val="dk1"/>
                </a:solidFill>
                <a:latin typeface="Calibri"/>
                <a:ea typeface="Calibri"/>
                <a:cs typeface="Calibri"/>
                <a:sym typeface="Calibri"/>
              </a:rPr>
            </a:br>
            <a:r>
              <a:rPr b="0" i="0" lang="en-US" sz="1800" u="none" cap="none" strike="noStrike">
                <a:solidFill>
                  <a:srgbClr val="FFFFFF"/>
                </a:solidFill>
                <a:latin typeface="Open Sans"/>
                <a:ea typeface="Open Sans"/>
                <a:cs typeface="Open Sans"/>
                <a:sym typeface="Open Sans"/>
              </a:rPr>
              <a:t>text group, social media, APP</a:t>
            </a:r>
            <a:endParaRPr/>
          </a:p>
          <a:p>
            <a:pPr indent="0" lvl="0" marL="0" marR="0" rtl="0" algn="l">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House care </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Laundry,</a:t>
            </a:r>
            <a:r>
              <a:rPr b="1" i="0" lang="en-US" sz="1800" u="none" cap="none" strike="noStrike">
                <a:solidFill>
                  <a:srgbClr val="FFFFFF"/>
                </a:solidFill>
                <a:latin typeface="Open Sans"/>
                <a:ea typeface="Open Sans"/>
                <a:cs typeface="Open Sans"/>
                <a:sym typeface="Open Sans"/>
              </a:rPr>
              <a:t> </a:t>
            </a:r>
            <a:r>
              <a:rPr b="0" i="0" lang="en-US" sz="1800" u="none" cap="none" strike="noStrike">
                <a:solidFill>
                  <a:srgbClr val="FFFFFF"/>
                </a:solidFill>
                <a:latin typeface="Open Sans"/>
                <a:ea typeface="Open Sans"/>
                <a:cs typeface="Open Sans"/>
                <a:sym typeface="Open Sans"/>
              </a:rPr>
              <a:t>meals, kitchen, trash - take care of each other! Respect privacy and personal items.</a:t>
            </a:r>
            <a:endParaRPr/>
          </a:p>
          <a:p>
            <a:pPr indent="0" lvl="0" marL="0" marR="0" rtl="0" algn="l">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Self-care</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Many physical, mental, and emotional details throughout the week - please manage yourself well</a:t>
            </a:r>
            <a:endParaRPr/>
          </a:p>
          <a:p>
            <a:pPr indent="0" lvl="0" marL="0" marR="0" rtl="0" algn="l">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Volunteer dress</a:t>
            </a:r>
            <a:r>
              <a:rPr b="0" i="0" lang="en-US" sz="1800" u="none" cap="none" strike="noStrike">
                <a:solidFill>
                  <a:srgbClr val="FFFFFF"/>
                </a:solidFill>
                <a:latin typeface="Open Sans"/>
                <a:ea typeface="Open Sans"/>
                <a:cs typeface="Open Sans"/>
                <a:sym typeface="Open Sans"/>
              </a:rPr>
              <a:t> </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T-shirt and name tag, modest</a:t>
            </a:r>
            <a:endParaRPr/>
          </a:p>
          <a:p>
            <a:pPr indent="0" lvl="0" marL="0" marR="0" rtl="0" algn="l">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Be prepared to do anything you can to make the week amazing for everyone involved.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1"/>
          <p:cNvPicPr preferRelativeResize="0"/>
          <p:nvPr/>
        </p:nvPicPr>
        <p:blipFill rotWithShape="1">
          <a:blip r:embed="rId3">
            <a:alphaModFix/>
          </a:blip>
          <a:srcRect b="0" l="0" r="0" t="0"/>
          <a:stretch/>
        </p:blipFill>
        <p:spPr>
          <a:xfrm>
            <a:off x="3489408" y="1581140"/>
            <a:ext cx="2419302" cy="2419302"/>
          </a:xfrm>
          <a:prstGeom prst="rect">
            <a:avLst/>
          </a:prstGeom>
          <a:noFill/>
          <a:ln>
            <a:noFill/>
          </a:ln>
        </p:spPr>
      </p:pic>
      <p:sp>
        <p:nvSpPr>
          <p:cNvPr id="203" name="Google Shape;203;p21"/>
          <p:cNvSpPr/>
          <p:nvPr/>
        </p:nvSpPr>
        <p:spPr>
          <a:xfrm>
            <a:off x="-178594" y="-138113"/>
            <a:ext cx="11191875" cy="5781675"/>
          </a:xfrm>
          <a:custGeom>
            <a:rect b="b" l="l" r="r" t="t"/>
            <a:pathLst>
              <a:path extrusionOk="0" h="304800" w="304800">
                <a:moveTo>
                  <a:pt x="0" y="0"/>
                </a:moveTo>
                <a:lnTo>
                  <a:pt x="0" y="304800"/>
                </a:lnTo>
                <a:lnTo>
                  <a:pt x="304800" y="304800"/>
                </a:lnTo>
                <a:lnTo>
                  <a:pt x="304800" y="0"/>
                </a:lnTo>
                <a:lnTo>
                  <a:pt x="0" y="0"/>
                </a:lnTo>
                <a:close/>
              </a:path>
            </a:pathLst>
          </a:custGeom>
          <a:solidFill>
            <a:srgbClr val="2FC4DB"/>
          </a:solidFill>
          <a:ln>
            <a:noFill/>
          </a:ln>
        </p:spPr>
      </p:sp>
      <p:sp>
        <p:nvSpPr>
          <p:cNvPr id="204" name="Google Shape;204;p21"/>
          <p:cNvSpPr/>
          <p:nvPr/>
        </p:nvSpPr>
        <p:spPr>
          <a:xfrm rot="5400000">
            <a:off x="-1019804" y="4541663"/>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2FC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txBox="1"/>
          <p:nvPr/>
        </p:nvSpPr>
        <p:spPr>
          <a:xfrm>
            <a:off x="873429" y="107493"/>
            <a:ext cx="5750700" cy="447600"/>
          </a:xfrm>
          <a:prstGeom prst="rect">
            <a:avLst/>
          </a:prstGeom>
          <a:noFill/>
          <a:ln>
            <a:noFill/>
          </a:ln>
        </p:spPr>
        <p:txBody>
          <a:bodyPr anchorCtr="0" anchor="t" bIns="0" lIns="0" spcFirstLastPara="1" rIns="0" wrap="square" tIns="39600">
            <a:noAutofit/>
          </a:bodyPr>
          <a:lstStyle/>
          <a:p>
            <a:pPr indent="0" lvl="0" marL="0" marR="0" rtl="0" algn="l">
              <a:lnSpc>
                <a:spcPct val="130000"/>
              </a:lnSpc>
              <a:spcBef>
                <a:spcPts val="0"/>
              </a:spcBef>
              <a:spcAft>
                <a:spcPts val="0"/>
              </a:spcAft>
              <a:buNone/>
            </a:pPr>
            <a:r>
              <a:rPr b="1" i="0" lang="en-US" sz="2700" u="none" cap="none" strike="noStrike">
                <a:solidFill>
                  <a:srgbClr val="364895"/>
                </a:solidFill>
                <a:latin typeface="Overpass"/>
                <a:ea typeface="Overpass"/>
                <a:cs typeface="Overpass"/>
                <a:sym typeface="Overpass"/>
              </a:rPr>
              <a:t>What is your T-shirt speech?</a:t>
            </a:r>
            <a:endParaRPr b="1">
              <a:solidFill>
                <a:srgbClr val="364895"/>
              </a:solidFill>
            </a:endParaRPr>
          </a:p>
        </p:txBody>
      </p:sp>
      <p:sp>
        <p:nvSpPr>
          <p:cNvPr id="206" name="Google Shape;206;p21"/>
          <p:cNvSpPr/>
          <p:nvPr/>
        </p:nvSpPr>
        <p:spPr>
          <a:xfrm rot="5400000">
            <a:off x="-1096004" y="2092300"/>
            <a:ext cx="2487297" cy="1239399"/>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rot="5400000">
            <a:off x="-1875958" y="251375"/>
            <a:ext cx="4047172" cy="1239394"/>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CD2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 name="Google Shape;208;p21"/>
          <p:cNvPicPr preferRelativeResize="0"/>
          <p:nvPr/>
        </p:nvPicPr>
        <p:blipFill rotWithShape="1">
          <a:blip r:embed="rId4">
            <a:alphaModFix/>
          </a:blip>
          <a:srcRect b="0" l="0" r="0" t="0"/>
          <a:stretch/>
        </p:blipFill>
        <p:spPr>
          <a:xfrm>
            <a:off x="4267200" y="-35739500"/>
            <a:ext cx="1219200" cy="1219200"/>
          </a:xfrm>
          <a:prstGeom prst="rect">
            <a:avLst/>
          </a:prstGeom>
          <a:noFill/>
          <a:ln>
            <a:noFill/>
          </a:ln>
        </p:spPr>
      </p:pic>
      <p:sp>
        <p:nvSpPr>
          <p:cNvPr id="209" name="Google Shape;209;p21"/>
          <p:cNvSpPr/>
          <p:nvPr/>
        </p:nvSpPr>
        <p:spPr>
          <a:xfrm rot="5400000">
            <a:off x="6331325" y="2396528"/>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4247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rot="5400000">
            <a:off x="6721964" y="3301403"/>
            <a:ext cx="7153237" cy="2714387"/>
          </a:xfrm>
          <a:custGeom>
            <a:rect b="b" l="l" r="r" t="t"/>
            <a:pathLst>
              <a:path extrusionOk="0" h="152857" w="304800">
                <a:moveTo>
                  <a:pt x="228371" y="0"/>
                </a:moveTo>
                <a:lnTo>
                  <a:pt x="76429" y="0"/>
                </a:lnTo>
                <a:cubicBezTo>
                  <a:pt x="34214" y="0"/>
                  <a:pt x="0" y="34214"/>
                  <a:pt x="0" y="76429"/>
                </a:cubicBezTo>
                <a:lnTo>
                  <a:pt x="0" y="76429"/>
                </a:lnTo>
                <a:cubicBezTo>
                  <a:pt x="0" y="118643"/>
                  <a:pt x="34214" y="152857"/>
                  <a:pt x="76429" y="152857"/>
                </a:cubicBezTo>
                <a:lnTo>
                  <a:pt x="228371" y="152857"/>
                </a:lnTo>
                <a:cubicBezTo>
                  <a:pt x="270586" y="152857"/>
                  <a:pt x="304800" y="118643"/>
                  <a:pt x="304800" y="76429"/>
                </a:cubicBezTo>
                <a:lnTo>
                  <a:pt x="304800" y="76429"/>
                </a:lnTo>
                <a:cubicBezTo>
                  <a:pt x="304800" y="34214"/>
                  <a:pt x="270586" y="0"/>
                  <a:pt x="2283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946087" y="871800"/>
            <a:ext cx="5605500" cy="3352800"/>
          </a:xfrm>
          <a:prstGeom prst="rect">
            <a:avLst/>
          </a:prstGeom>
          <a:noFill/>
          <a:ln>
            <a:noFill/>
          </a:ln>
        </p:spPr>
        <p:txBody>
          <a:bodyPr anchorCtr="0" anchor="t" bIns="0" lIns="0" spcFirstLastPara="1" rIns="0" wrap="square" tIns="36000">
            <a:no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Open Sans"/>
                <a:ea typeface="Open Sans"/>
                <a:cs typeface="Open Sans"/>
                <a:sym typeface="Open Sans"/>
              </a:rPr>
              <a:t>How to tell your LP story</a:t>
            </a:r>
            <a:endParaRPr b="1" i="0" sz="2400" u="none" cap="none" strike="noStrike">
              <a:solidFill>
                <a:srgbClr val="FFFFFF"/>
              </a:solidFill>
              <a:latin typeface="Open Sans"/>
              <a:ea typeface="Open Sans"/>
              <a:cs typeface="Open Sans"/>
              <a:sym typeface="Open Sans"/>
            </a:endParaRPr>
          </a:p>
          <a:p>
            <a:pPr indent="-228600" lvl="0" marL="272000" marR="0" rtl="0" algn="l">
              <a:lnSpc>
                <a:spcPct val="100000"/>
              </a:lnSpc>
              <a:spcBef>
                <a:spcPts val="0"/>
              </a:spcBef>
              <a:spcAft>
                <a:spcPts val="0"/>
              </a:spcAft>
              <a:buClr>
                <a:srgbClr val="FFFFFF"/>
              </a:buClr>
              <a:buSzPts val="3600"/>
              <a:buFont typeface="Open Sans"/>
              <a:buChar char="•"/>
            </a:pPr>
            <a:r>
              <a:rPr b="1" i="0" lang="en-US" sz="2400" u="none" cap="none" strike="noStrike">
                <a:solidFill>
                  <a:srgbClr val="FFFFFF"/>
                </a:solidFill>
                <a:latin typeface="Open Sans"/>
                <a:ea typeface="Open Sans"/>
                <a:cs typeface="Open Sans"/>
                <a:sym typeface="Open Sans"/>
              </a:rPr>
              <a:t>Start with basic LP info</a:t>
            </a:r>
            <a:endParaRPr/>
          </a:p>
          <a:p>
            <a:pPr indent="-228600" lvl="0" marL="272000" marR="0" rtl="0" algn="l">
              <a:lnSpc>
                <a:spcPct val="100000"/>
              </a:lnSpc>
              <a:spcBef>
                <a:spcPts val="0"/>
              </a:spcBef>
              <a:spcAft>
                <a:spcPts val="0"/>
              </a:spcAft>
              <a:buClr>
                <a:srgbClr val="FFFFFF"/>
              </a:buClr>
              <a:buSzPts val="3600"/>
              <a:buFont typeface="Open Sans"/>
              <a:buChar char="•"/>
            </a:pPr>
            <a:r>
              <a:rPr b="1" i="0" lang="en-US" sz="2400" u="none" cap="none" strike="noStrike">
                <a:solidFill>
                  <a:srgbClr val="FFFFFF"/>
                </a:solidFill>
                <a:latin typeface="Open Sans"/>
                <a:ea typeface="Open Sans"/>
                <a:cs typeface="Open Sans"/>
                <a:sym typeface="Open Sans"/>
              </a:rPr>
              <a:t>Add your hook - why are you here; what does LP mean to you?</a:t>
            </a:r>
            <a:endParaRPr/>
          </a:p>
          <a:p>
            <a:pPr indent="-228600" lvl="0" marL="272000" marR="0" rtl="0" algn="l">
              <a:lnSpc>
                <a:spcPct val="100000"/>
              </a:lnSpc>
              <a:spcBef>
                <a:spcPts val="0"/>
              </a:spcBef>
              <a:spcAft>
                <a:spcPts val="0"/>
              </a:spcAft>
              <a:buClr>
                <a:srgbClr val="FFFFFF"/>
              </a:buClr>
              <a:buSzPts val="3600"/>
              <a:buFont typeface="Open Sans"/>
              <a:buChar char="•"/>
            </a:pPr>
            <a:r>
              <a:rPr b="1" i="0" lang="en-US" sz="2400" u="none" cap="none" strike="noStrike">
                <a:solidFill>
                  <a:srgbClr val="FFFFFF"/>
                </a:solidFill>
                <a:latin typeface="Open Sans"/>
                <a:ea typeface="Open Sans"/>
                <a:cs typeface="Open Sans"/>
                <a:sym typeface="Open Sans"/>
              </a:rPr>
              <a:t>Short info about the week</a:t>
            </a:r>
            <a:endParaRPr/>
          </a:p>
          <a:p>
            <a:pPr indent="-228600" lvl="0" marL="272000" marR="0" rtl="0" algn="l">
              <a:lnSpc>
                <a:spcPct val="100000"/>
              </a:lnSpc>
              <a:spcBef>
                <a:spcPts val="0"/>
              </a:spcBef>
              <a:spcAft>
                <a:spcPts val="0"/>
              </a:spcAft>
              <a:buClr>
                <a:srgbClr val="FFFFFF"/>
              </a:buClr>
              <a:buSzPts val="3600"/>
              <a:buFont typeface="Open Sans"/>
              <a:buChar char="•"/>
            </a:pPr>
            <a:r>
              <a:rPr b="1" i="0" lang="en-US" sz="2400" u="none" cap="none" strike="noStrike">
                <a:solidFill>
                  <a:srgbClr val="FFFFFF"/>
                </a:solidFill>
                <a:latin typeface="Open Sans"/>
                <a:ea typeface="Open Sans"/>
                <a:cs typeface="Open Sans"/>
                <a:sym typeface="Open Sans"/>
              </a:rPr>
              <a:t>website - littlepink.org</a:t>
            </a:r>
            <a:endParaRPr/>
          </a:p>
          <a:p>
            <a:pPr indent="-228600" lvl="0" marL="272000" marR="0" rtl="0" algn="l">
              <a:lnSpc>
                <a:spcPct val="100000"/>
              </a:lnSpc>
              <a:spcBef>
                <a:spcPts val="0"/>
              </a:spcBef>
              <a:spcAft>
                <a:spcPts val="0"/>
              </a:spcAft>
              <a:buClr>
                <a:srgbClr val="FFFFFF"/>
              </a:buClr>
              <a:buSzPts val="3600"/>
              <a:buFont typeface="Open Sans"/>
              <a:buChar char="•"/>
            </a:pPr>
            <a:r>
              <a:rPr b="1" i="0" lang="en-US" sz="2400" u="none" cap="none" strike="noStrike">
                <a:solidFill>
                  <a:srgbClr val="FFFFFF"/>
                </a:solidFill>
                <a:latin typeface="Open Sans"/>
                <a:ea typeface="Open Sans"/>
                <a:cs typeface="Open Sans"/>
                <a:sym typeface="Open Sans"/>
              </a:rPr>
              <a:t>Give them a business card - Venmo</a:t>
            </a:r>
            <a:endParaRPr/>
          </a:p>
        </p:txBody>
      </p:sp>
      <p:pic>
        <p:nvPicPr>
          <p:cNvPr id="212" name="Google Shape;212;p21"/>
          <p:cNvPicPr preferRelativeResize="0"/>
          <p:nvPr/>
        </p:nvPicPr>
        <p:blipFill rotWithShape="1">
          <a:blip r:embed="rId5">
            <a:alphaModFix/>
          </a:blip>
          <a:srcRect b="0" l="0" r="0" t="0"/>
          <a:stretch/>
        </p:blipFill>
        <p:spPr>
          <a:xfrm>
            <a:off x="6214372" y="377815"/>
            <a:ext cx="2552633" cy="2552633"/>
          </a:xfrm>
          <a:prstGeom prst="rect">
            <a:avLst/>
          </a:prstGeom>
          <a:noFill/>
          <a:ln>
            <a:noFill/>
          </a:ln>
        </p:spPr>
      </p:pic>
      <p:sp>
        <p:nvSpPr>
          <p:cNvPr id="213" name="Google Shape;213;p21"/>
          <p:cNvSpPr txBox="1"/>
          <p:nvPr/>
        </p:nvSpPr>
        <p:spPr>
          <a:xfrm>
            <a:off x="2488892" y="4914891"/>
            <a:ext cx="5474531" cy="304800"/>
          </a:xfrm>
          <a:prstGeom prst="rect">
            <a:avLst/>
          </a:prstGeom>
          <a:noFill/>
          <a:ln>
            <a:noFill/>
          </a:ln>
        </p:spPr>
        <p:txBody>
          <a:bodyPr anchorCtr="0" anchor="t" bIns="0" lIns="0" spcFirstLastPara="1" rIns="0" wrap="square" tIns="36000">
            <a:noAutofit/>
          </a:bodyPr>
          <a:lstStyle/>
          <a:p>
            <a:pPr indent="0" lvl="0" marL="0" marR="0" rtl="0" algn="ctr">
              <a:lnSpc>
                <a:spcPct val="100000"/>
              </a:lnSpc>
              <a:spcBef>
                <a:spcPts val="0"/>
              </a:spcBef>
              <a:spcAft>
                <a:spcPts val="0"/>
              </a:spcAft>
              <a:buNone/>
            </a:pPr>
            <a:r>
              <a:rPr b="1" lang="en-US" sz="2400">
                <a:solidFill>
                  <a:srgbClr val="FFFFFF"/>
                </a:solidFill>
                <a:latin typeface="Open Sans"/>
                <a:ea typeface="Open Sans"/>
                <a:cs typeface="Open Sans"/>
                <a:sym typeface="Open Sans"/>
              </a:rPr>
              <a:t>You are a Little Pink Ambassador</a:t>
            </a:r>
            <a:endParaRPr b="1"/>
          </a:p>
        </p:txBody>
      </p:sp>
      <p:pic>
        <p:nvPicPr>
          <p:cNvPr id="214" name="Google Shape;214;p21"/>
          <p:cNvPicPr preferRelativeResize="0"/>
          <p:nvPr/>
        </p:nvPicPr>
        <p:blipFill rotWithShape="1">
          <a:blip r:embed="rId6">
            <a:alphaModFix/>
          </a:blip>
          <a:srcRect b="0" l="0" r="0" t="0"/>
          <a:stretch/>
        </p:blipFill>
        <p:spPr>
          <a:xfrm>
            <a:off x="7004468" y="3338882"/>
            <a:ext cx="1390649" cy="1371582"/>
          </a:xfrm>
          <a:prstGeom prst="rect">
            <a:avLst/>
          </a:prstGeom>
          <a:noFill/>
          <a:ln>
            <a:noFill/>
          </a:ln>
        </p:spPr>
      </p:pic>
      <p:pic>
        <p:nvPicPr>
          <p:cNvPr id="215" name="Google Shape;215;p21"/>
          <p:cNvPicPr preferRelativeResize="0"/>
          <p:nvPr/>
        </p:nvPicPr>
        <p:blipFill rotWithShape="1">
          <a:blip r:embed="rId7">
            <a:alphaModFix/>
          </a:blip>
          <a:srcRect b="0" l="0" r="0" t="0"/>
          <a:stretch/>
        </p:blipFill>
        <p:spPr>
          <a:xfrm>
            <a:off x="-88850" y="4658678"/>
            <a:ext cx="1905000" cy="6167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